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2"/>
  </p:notesMasterIdLst>
  <p:handoutMasterIdLst>
    <p:handoutMasterId r:id="rId13"/>
  </p:handoutMasterIdLst>
  <p:sldIdLst>
    <p:sldId id="350" r:id="rId2"/>
    <p:sldId id="257" r:id="rId3"/>
    <p:sldId id="258" r:id="rId4"/>
    <p:sldId id="262" r:id="rId5"/>
    <p:sldId id="266" r:id="rId6"/>
    <p:sldId id="264" r:id="rId7"/>
    <p:sldId id="260" r:id="rId8"/>
    <p:sldId id="261" r:id="rId9"/>
    <p:sldId id="265" r:id="rId10"/>
    <p:sldId id="34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93" d="100"/>
          <a:sy n="93" d="100"/>
        </p:scale>
        <p:origin x="108" y="45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14/02/2026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14/02/2026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رَجُــــلَ أَوْجــــاع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Man of Sorrows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Rajula ‛</a:t>
            </a:r>
            <a:r>
              <a:rPr lang="en-US" dirty="0" err="1"/>
              <a:t>Awjā</a:t>
            </a:r>
            <a:r>
              <a:rPr lang="en-US" dirty="0"/>
              <a:t>‘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8BB9A2-1EEA-68D6-FF6F-704F9B0FE74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lIns="0" rIns="0"/>
          <a:lstStyle/>
          <a:p>
            <a:r>
              <a:rPr lang="en-US" sz="3200" dirty="0"/>
              <a:t>Extracts from The Book of Isaiah 53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8B0071C-CA14-D7FD-A4FD-655D8FDC8C2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a-DK" dirty="0"/>
              <a:t>Min Nubū‛at ‛Ashi‘yā 53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02056EF-1222-7BEF-2DC1-004259CAA3B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Salim Yammine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99F72D8-94D3-DDC2-93D0-51522DF7089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Salim Yammine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D120675-8C6D-92B3-2837-68D1712E17B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من نبوءة أشعيا 53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7486177-3BBF-101B-4A70-8C56AA868B4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تلحين: سليم يَـمّـيـن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لَــقَــدِ احْــتَــقَــرَهُ .. وَنَــكَــرَهُ الـنَّــاس</a:t>
            </a:r>
            <a:br>
              <a:rPr lang="ar-KW" dirty="0"/>
            </a:br>
            <a:r>
              <a:rPr lang="ar-KW" dirty="0"/>
              <a:t>رَجُــلَ أَوْجــاعْ .. تَــمَــرَّسَ بِالأحْــزان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He was despised and rejected of men; </a:t>
            </a:r>
          </a:p>
          <a:p>
            <a:r>
              <a:rPr lang="en-US" dirty="0"/>
              <a:t>A man of sorrow, and acquainted with grief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GB" dirty="0" err="1"/>
              <a:t>Laqad</a:t>
            </a:r>
            <a:r>
              <a:rPr lang="en-US" dirty="0"/>
              <a:t>e</a:t>
            </a:r>
            <a:r>
              <a:rPr lang="en-GB" dirty="0"/>
              <a:t> </a:t>
            </a:r>
            <a:r>
              <a:rPr lang="en-GB" dirty="0" err="1"/>
              <a:t>Ḥtaqarahu</a:t>
            </a:r>
            <a:r>
              <a:rPr lang="en-GB" dirty="0"/>
              <a:t> .. </a:t>
            </a:r>
            <a:r>
              <a:rPr lang="en-GB" dirty="0" err="1"/>
              <a:t>waNakarahu</a:t>
            </a:r>
            <a:r>
              <a:rPr lang="en-GB" dirty="0"/>
              <a:t> </a:t>
            </a:r>
            <a:r>
              <a:rPr lang="en-GB" dirty="0" err="1"/>
              <a:t>Nnās</a:t>
            </a:r>
            <a:br>
              <a:rPr lang="en-GB" dirty="0"/>
            </a:br>
            <a:r>
              <a:rPr lang="en-GB" dirty="0" err="1"/>
              <a:t>Rajula</a:t>
            </a:r>
            <a:r>
              <a:rPr lang="en-GB" dirty="0"/>
              <a:t> </a:t>
            </a:r>
            <a:r>
              <a:rPr lang="en-US" dirty="0"/>
              <a:t>‛</a:t>
            </a:r>
            <a:r>
              <a:rPr lang="en-US" dirty="0" err="1"/>
              <a:t>Awj</a:t>
            </a:r>
            <a:r>
              <a:rPr lang="en-GB" dirty="0"/>
              <a:t>ā</a:t>
            </a:r>
            <a:r>
              <a:rPr lang="en-US" dirty="0"/>
              <a:t>‘ .. </a:t>
            </a:r>
            <a:r>
              <a:rPr lang="en-US" dirty="0" err="1"/>
              <a:t>Tamarrasa</a:t>
            </a:r>
            <a:r>
              <a:rPr lang="en-US" dirty="0"/>
              <a:t> </a:t>
            </a:r>
            <a:r>
              <a:rPr lang="en-US" dirty="0" err="1"/>
              <a:t>bel‛A</a:t>
            </a:r>
            <a:r>
              <a:rPr lang="en-GB" dirty="0" err="1"/>
              <a:t>ḥzān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لَــقَــدِ ابْــتُــلِــيَ وَاضْــطُــهِــدَ</a:t>
            </a:r>
            <a:br>
              <a:rPr lang="ar-KW" dirty="0"/>
            </a:br>
            <a:r>
              <a:rPr lang="ar-KW" dirty="0"/>
              <a:t>وَمَــعَ ذلِــكَ لَــمْ يَــفْــتَــحْ فــاه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He was oppressed, and </a:t>
            </a:r>
            <a:r>
              <a:rPr lang="en-GB" dirty="0"/>
              <a:t>H</a:t>
            </a:r>
            <a:r>
              <a:rPr lang="en-US" dirty="0"/>
              <a:t>e was afflicted</a:t>
            </a:r>
            <a:br>
              <a:rPr lang="en-US" dirty="0"/>
            </a:br>
            <a:r>
              <a:rPr lang="en-US" dirty="0"/>
              <a:t>Yet He opened not His Mouth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/>
          <a:lstStyle/>
          <a:p>
            <a:r>
              <a:rPr lang="en-GB" dirty="0" err="1"/>
              <a:t>Laqade</a:t>
            </a:r>
            <a:r>
              <a:rPr lang="en-GB" dirty="0"/>
              <a:t> </a:t>
            </a:r>
            <a:r>
              <a:rPr lang="en-GB" dirty="0" err="1"/>
              <a:t>Btuliya</a:t>
            </a:r>
            <a:r>
              <a:rPr lang="en-GB" dirty="0"/>
              <a:t> </a:t>
            </a:r>
            <a:r>
              <a:rPr lang="en-GB" dirty="0" err="1"/>
              <a:t>wḌṭuhida</a:t>
            </a:r>
            <a:br>
              <a:rPr lang="en-GB" dirty="0"/>
            </a:br>
            <a:r>
              <a:rPr lang="en-GB" dirty="0" err="1"/>
              <a:t>wMa</a:t>
            </a:r>
            <a:r>
              <a:rPr lang="en-US" dirty="0"/>
              <a:t>‘a Dh</a:t>
            </a:r>
            <a:r>
              <a:rPr lang="en-GB" dirty="0" err="1"/>
              <a:t>āleka</a:t>
            </a:r>
            <a:r>
              <a:rPr lang="en-GB" dirty="0"/>
              <a:t> Lam </a:t>
            </a:r>
            <a:r>
              <a:rPr lang="en-GB" dirty="0" err="1"/>
              <a:t>Yaftaḥ</a:t>
            </a:r>
            <a:r>
              <a:rPr lang="en-GB" dirty="0"/>
              <a:t> </a:t>
            </a:r>
            <a:r>
              <a:rPr lang="en-GB" dirty="0" err="1"/>
              <a:t>Fāh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59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ســيــقَ لِـلــذَّبْــحِ كَــحَــمَــلٍ صــامــتٍ</a:t>
            </a:r>
            <a:br>
              <a:rPr lang="ar-KW" dirty="0"/>
            </a:br>
            <a:r>
              <a:rPr lang="ar-KW" dirty="0"/>
              <a:t>أَمــامَ الـذِّيــنَ يَــذْبَــحــونَــهُ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He was brought as a lamb to the slaughter </a:t>
            </a:r>
            <a:br>
              <a:rPr lang="en-US" dirty="0"/>
            </a:br>
            <a:r>
              <a:rPr lang="en-US" dirty="0"/>
              <a:t>and as a sheep before her shearers is dumb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/>
          <a:lstStyle/>
          <a:p>
            <a:r>
              <a:rPr lang="en-GB" dirty="0" err="1"/>
              <a:t>Sīqa</a:t>
            </a:r>
            <a:r>
              <a:rPr lang="en-GB" dirty="0"/>
              <a:t> </a:t>
            </a:r>
            <a:r>
              <a:rPr lang="en-GB" dirty="0" err="1"/>
              <a:t>liDhabḥi</a:t>
            </a:r>
            <a:r>
              <a:rPr lang="en-GB" dirty="0"/>
              <a:t> </a:t>
            </a:r>
            <a:r>
              <a:rPr lang="en-GB" dirty="0" err="1"/>
              <a:t>kaḤamalen</a:t>
            </a:r>
            <a:r>
              <a:rPr lang="en-GB" dirty="0"/>
              <a:t> </a:t>
            </a:r>
            <a:r>
              <a:rPr lang="en-GB" dirty="0" err="1"/>
              <a:t>Ṣāmiten</a:t>
            </a:r>
            <a:br>
              <a:rPr lang="en-GB" dirty="0"/>
            </a:br>
            <a:r>
              <a:rPr lang="en-US" dirty="0"/>
              <a:t>‛Am</a:t>
            </a:r>
            <a:r>
              <a:rPr lang="en-GB" dirty="0" err="1"/>
              <a:t>āma</a:t>
            </a:r>
            <a:r>
              <a:rPr lang="en-GB" dirty="0"/>
              <a:t> </a:t>
            </a:r>
            <a:r>
              <a:rPr lang="en-GB" dirty="0" err="1"/>
              <a:t>Lladhīna</a:t>
            </a:r>
            <a:r>
              <a:rPr lang="en-GB" dirty="0"/>
              <a:t> </a:t>
            </a:r>
            <a:r>
              <a:rPr lang="en-GB" dirty="0" err="1"/>
              <a:t>Yadhbaḥūnahu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313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لَــقَــدِ احْــتَــقَــرَهُ .. وَنَــكَــرَهُ الـنَّــاس</a:t>
            </a:r>
            <a:br>
              <a:rPr lang="ar-KW" dirty="0"/>
            </a:br>
            <a:r>
              <a:rPr lang="ar-KW" dirty="0"/>
              <a:t>رَجُــلَ أَوْجــاعْ .. تَــمَــرَّسَ بِالأحْــزان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He was despised and rejected of men; </a:t>
            </a:r>
          </a:p>
          <a:p>
            <a:r>
              <a:rPr lang="en-US" dirty="0"/>
              <a:t>A man of sorrow, and acquainted with grief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GB" dirty="0" err="1"/>
              <a:t>Laqad</a:t>
            </a:r>
            <a:r>
              <a:rPr lang="en-US" dirty="0"/>
              <a:t>e</a:t>
            </a:r>
            <a:r>
              <a:rPr lang="en-GB" dirty="0"/>
              <a:t> </a:t>
            </a:r>
            <a:r>
              <a:rPr lang="en-GB" dirty="0" err="1"/>
              <a:t>Ḥtaqarahu</a:t>
            </a:r>
            <a:r>
              <a:rPr lang="en-GB" dirty="0"/>
              <a:t> .. </a:t>
            </a:r>
            <a:r>
              <a:rPr lang="en-GB" dirty="0" err="1"/>
              <a:t>waNakarahu</a:t>
            </a:r>
            <a:r>
              <a:rPr lang="en-GB" dirty="0"/>
              <a:t> </a:t>
            </a:r>
            <a:r>
              <a:rPr lang="en-GB" dirty="0" err="1"/>
              <a:t>Nnās</a:t>
            </a:r>
            <a:br>
              <a:rPr lang="en-GB" dirty="0"/>
            </a:br>
            <a:r>
              <a:rPr lang="en-GB" dirty="0" err="1"/>
              <a:t>Rajula</a:t>
            </a:r>
            <a:r>
              <a:rPr lang="en-GB" dirty="0"/>
              <a:t> </a:t>
            </a:r>
            <a:r>
              <a:rPr lang="en-US" dirty="0"/>
              <a:t>‛</a:t>
            </a:r>
            <a:r>
              <a:rPr lang="en-US" dirty="0" err="1"/>
              <a:t>Awj</a:t>
            </a:r>
            <a:r>
              <a:rPr lang="en-GB" dirty="0"/>
              <a:t>ā</a:t>
            </a:r>
            <a:r>
              <a:rPr lang="en-US" dirty="0"/>
              <a:t>‘ .. </a:t>
            </a:r>
            <a:r>
              <a:rPr lang="en-US" dirty="0" err="1"/>
              <a:t>Tamarrasa</a:t>
            </a:r>
            <a:r>
              <a:rPr lang="en-US" dirty="0"/>
              <a:t> </a:t>
            </a:r>
            <a:r>
              <a:rPr lang="en-US" dirty="0" err="1"/>
              <a:t>bel‛A</a:t>
            </a:r>
            <a:r>
              <a:rPr lang="en-GB" dirty="0" err="1"/>
              <a:t>ḥzān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72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لَـــقَـــدْ أَخَـــذَ أَحْـــزانَــنــا </a:t>
            </a:r>
            <a:br>
              <a:rPr lang="ar-KW" dirty="0"/>
            </a:br>
            <a:r>
              <a:rPr lang="ar-KW" dirty="0"/>
              <a:t>وَحَـــمَـــلَ أَوْجـــاعَـــنـــا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He hath borne our griefs, and carried our sorrow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/>
          <a:lstStyle/>
          <a:p>
            <a:r>
              <a:rPr lang="en-GB" dirty="0" err="1"/>
              <a:t>Laqad</a:t>
            </a:r>
            <a:r>
              <a:rPr lang="en-GB" dirty="0"/>
              <a:t> </a:t>
            </a:r>
            <a:r>
              <a:rPr lang="en-US" dirty="0"/>
              <a:t>‛</a:t>
            </a:r>
            <a:r>
              <a:rPr lang="en-US" dirty="0" err="1"/>
              <a:t>Akhadha</a:t>
            </a:r>
            <a:r>
              <a:rPr lang="en-US" dirty="0"/>
              <a:t> ‛</a:t>
            </a:r>
            <a:r>
              <a:rPr lang="en-US" dirty="0" err="1"/>
              <a:t>Aḥzānanā</a:t>
            </a:r>
            <a:endParaRPr lang="ar-KW" dirty="0"/>
          </a:p>
          <a:p>
            <a:r>
              <a:rPr lang="en-US" dirty="0" err="1"/>
              <a:t>waḤamala</a:t>
            </a:r>
            <a:r>
              <a:rPr lang="en-US" dirty="0"/>
              <a:t> ‛</a:t>
            </a:r>
            <a:r>
              <a:rPr lang="en-US" dirty="0" err="1"/>
              <a:t>Awjā‘anā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219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وَنَـــحْـــنُ حَـــسِـــبْـــنـــاهُ ..</a:t>
            </a:r>
            <a:br>
              <a:rPr lang="ar-KW" dirty="0"/>
            </a:br>
            <a:r>
              <a:rPr lang="ar-KW" dirty="0"/>
              <a:t>مَــرَضًــا، مَــوْبــوءًا، مَــرْذولاً .. مِــنَ الـلَّــه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Yet we did esteem Him ..</a:t>
            </a:r>
          </a:p>
          <a:p>
            <a:r>
              <a:rPr lang="en-US" dirty="0"/>
              <a:t>stricken, smitten of God, and afflicted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GB" dirty="0" err="1"/>
              <a:t>waNaḥnu</a:t>
            </a:r>
            <a:r>
              <a:rPr lang="en-GB" dirty="0"/>
              <a:t> </a:t>
            </a:r>
            <a:r>
              <a:rPr lang="en-GB" dirty="0" err="1"/>
              <a:t>Ḥasibnāhu</a:t>
            </a:r>
            <a:r>
              <a:rPr lang="en-GB" dirty="0"/>
              <a:t> .. </a:t>
            </a:r>
            <a:r>
              <a:rPr lang="en-GB" dirty="0" err="1"/>
              <a:t>Maraḍan</a:t>
            </a:r>
            <a:r>
              <a:rPr lang="en-GB" dirty="0"/>
              <a:t>, </a:t>
            </a:r>
            <a:r>
              <a:rPr lang="en-GB" dirty="0" err="1"/>
              <a:t>Mawbū</a:t>
            </a:r>
            <a:r>
              <a:rPr lang="en-US" dirty="0"/>
              <a:t>‛an, </a:t>
            </a:r>
            <a:r>
              <a:rPr lang="en-US" dirty="0" err="1"/>
              <a:t>Mardh</a:t>
            </a:r>
            <a:r>
              <a:rPr lang="en-GB" dirty="0" err="1"/>
              <a:t>ūlan</a:t>
            </a:r>
            <a:r>
              <a:rPr lang="en-GB" dirty="0"/>
              <a:t> .. Mina </a:t>
            </a:r>
            <a:r>
              <a:rPr lang="en-GB" dirty="0" err="1"/>
              <a:t>Llāh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9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لــكِــنَّــهُ جُــرِحَ .. لــكِــنَّــهُ جُــرِحَ </a:t>
            </a:r>
            <a:br>
              <a:rPr lang="ar-KW" dirty="0"/>
            </a:br>
            <a:r>
              <a:rPr lang="ar-KW" dirty="0"/>
              <a:t>جُرِحَ مِنْ أجْلِ مَعاصينا .. وَشُـتـِمَ مِنْ أَجْـلِ ظُـلْمِنا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But He was Wounded.. Wounded for our transgressions</a:t>
            </a:r>
          </a:p>
          <a:p>
            <a:r>
              <a:rPr lang="en-US" dirty="0"/>
              <a:t>He was bruised for our iniquities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Lākennahu</a:t>
            </a:r>
            <a:r>
              <a:rPr lang="en-US" dirty="0"/>
              <a:t> </a:t>
            </a:r>
            <a:r>
              <a:rPr lang="en-US" dirty="0" err="1"/>
              <a:t>Juriḥa</a:t>
            </a:r>
            <a:r>
              <a:rPr lang="en-US" dirty="0"/>
              <a:t> .. </a:t>
            </a:r>
            <a:r>
              <a:rPr lang="en-US" dirty="0" err="1"/>
              <a:t>Lākennahu</a:t>
            </a:r>
            <a:r>
              <a:rPr lang="en-US" dirty="0"/>
              <a:t> </a:t>
            </a:r>
            <a:r>
              <a:rPr lang="en-US" dirty="0" err="1"/>
              <a:t>Juriḥa</a:t>
            </a:r>
            <a:br>
              <a:rPr lang="en-US" dirty="0"/>
            </a:br>
            <a:r>
              <a:rPr lang="en-US" dirty="0" err="1"/>
              <a:t>Juriḥa</a:t>
            </a:r>
            <a:r>
              <a:rPr lang="en-US" dirty="0"/>
              <a:t> Min ‛</a:t>
            </a:r>
            <a:r>
              <a:rPr lang="en-US" dirty="0" err="1"/>
              <a:t>Ajli</a:t>
            </a:r>
            <a:r>
              <a:rPr lang="en-US" dirty="0"/>
              <a:t> </a:t>
            </a:r>
            <a:r>
              <a:rPr lang="en-US" dirty="0" err="1"/>
              <a:t>Ma‘āṣīnā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waShutima</a:t>
            </a:r>
            <a:r>
              <a:rPr lang="en-US" dirty="0"/>
              <a:t> Min ‛</a:t>
            </a:r>
            <a:r>
              <a:rPr lang="en-US" dirty="0" err="1"/>
              <a:t>Ajli</a:t>
            </a:r>
            <a:r>
              <a:rPr lang="en-US" dirty="0"/>
              <a:t> </a:t>
            </a:r>
            <a:r>
              <a:rPr lang="en-US" dirty="0" err="1"/>
              <a:t>Ẓulminā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27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وَمِــنْ خِــلالِ جِــراحِــهِ شُــفــيــنــا</a:t>
            </a:r>
            <a:br>
              <a:rPr lang="ar-KW" dirty="0"/>
            </a:br>
            <a:r>
              <a:rPr lang="ar-KW" dirty="0"/>
              <a:t>وَوُلِـــدْنـــا مِـــنْ جَــديـــد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And with His stripes we were healed</a:t>
            </a:r>
          </a:p>
          <a:p>
            <a:r>
              <a:rPr lang="en-US" dirty="0"/>
              <a:t>and we were born again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/>
          <a:lstStyle/>
          <a:p>
            <a:r>
              <a:rPr lang="en-GB" dirty="0" err="1"/>
              <a:t>waMin</a:t>
            </a:r>
            <a:r>
              <a:rPr lang="en-GB" dirty="0"/>
              <a:t> </a:t>
            </a:r>
            <a:r>
              <a:rPr lang="en-GB" dirty="0" err="1"/>
              <a:t>Khilāli</a:t>
            </a:r>
            <a:r>
              <a:rPr lang="en-GB" dirty="0"/>
              <a:t> </a:t>
            </a:r>
            <a:r>
              <a:rPr lang="en-GB" dirty="0" err="1"/>
              <a:t>Jirāḥihi</a:t>
            </a:r>
            <a:r>
              <a:rPr lang="en-GB" dirty="0"/>
              <a:t> </a:t>
            </a:r>
            <a:r>
              <a:rPr lang="en-GB" dirty="0" err="1"/>
              <a:t>Shufīnā</a:t>
            </a:r>
            <a:br>
              <a:rPr lang="en-GB" dirty="0"/>
            </a:br>
            <a:r>
              <a:rPr lang="en-GB" dirty="0" err="1"/>
              <a:t>waWulednā</a:t>
            </a:r>
            <a:r>
              <a:rPr lang="en-GB" dirty="0"/>
              <a:t> Min </a:t>
            </a:r>
            <a:r>
              <a:rPr lang="en-GB" dirty="0" err="1"/>
              <a:t>Jadīd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36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697</TotalTime>
  <Words>352</Words>
  <Application>Microsoft Office PowerPoint</Application>
  <PresentationFormat>Widescreen</PresentationFormat>
  <Paragraphs>39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5_Office Theme</vt:lpstr>
      <vt:lpstr>رَجُــــلَ أَوْجــــاع</vt:lpstr>
      <vt:lpstr>لَــقَــدِ احْــتَــقَــرَهُ .. وَنَــكَــرَهُ الـنَّــاس رَجُــلَ أَوْجــاعْ .. تَــمَــرَّسَ بِالأحْــزان</vt:lpstr>
      <vt:lpstr>لَــقَــدِ ابْــتُــلِــيَ وَاضْــطُــهِــدَ وَمَــعَ ذلِــكَ لَــمْ يَــفْــتَــحْ فــاه</vt:lpstr>
      <vt:lpstr>ســيــقَ لِـلــذَّبْــحِ كَــحَــمَــلٍ صــامــتٍ أَمــامَ الـذِّيــنَ يَــذْبَــحــونَــهُ</vt:lpstr>
      <vt:lpstr>لَــقَــدِ احْــتَــقَــرَهُ .. وَنَــكَــرَهُ الـنَّــاس رَجُــلَ أَوْجــاعْ .. تَــمَــرَّسَ بِالأحْــزان</vt:lpstr>
      <vt:lpstr>لَـــقَـــدْ أَخَـــذَ أَحْـــزانَــنــا  وَحَـــمَـــلَ أَوْجـــاعَـــنـــا</vt:lpstr>
      <vt:lpstr>وَنَـــحْـــنُ حَـــسِـــبْـــنـــاهُ .. مَــرَضًــا، مَــوْبــوءًا، مَــرْذولاً .. مِــنَ الـلَّــه</vt:lpstr>
      <vt:lpstr>لــكِــنَّــهُ جُــرِحَ .. لــكِــنَّــهُ جُــرِحَ  جُرِحَ مِنْ أجْلِ مَعاصينا .. وَشُـتـِمَ مِنْ أَجْـلِ ظُـلْمِنا</vt:lpstr>
      <vt:lpstr>وَمِــنْ خِــلالِ جِــراحِــهِ شُــفــيــنــا وَوُلِـــدْنـــا مِـــنْ جَــديـــد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3</cp:revision>
  <dcterms:created xsi:type="dcterms:W3CDTF">2014-06-01T05:24:09Z</dcterms:created>
  <dcterms:modified xsi:type="dcterms:W3CDTF">2026-02-14T11:13:07Z</dcterms:modified>
  <cp:category/>
</cp:coreProperties>
</file>