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350" r:id="rId2"/>
    <p:sldId id="352" r:id="rId3"/>
    <p:sldId id="257" r:id="rId4"/>
    <p:sldId id="258" r:id="rId5"/>
    <p:sldId id="284" r:id="rId6"/>
    <p:sldId id="285" r:id="rId7"/>
    <p:sldId id="259" r:id="rId8"/>
    <p:sldId id="260" r:id="rId9"/>
    <p:sldId id="286" r:id="rId10"/>
    <p:sldId id="287" r:id="rId11"/>
    <p:sldId id="261" r:id="rId12"/>
    <p:sldId id="283" r:id="rId13"/>
    <p:sldId id="288" r:id="rId14"/>
    <p:sldId id="289" r:id="rId15"/>
    <p:sldId id="290" r:id="rId16"/>
    <p:sldId id="291" r:id="rId17"/>
    <p:sldId id="292" r:id="rId18"/>
    <p:sldId id="293" r:id="rId19"/>
    <p:sldId id="34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1" d="100"/>
          <a:sy n="101" d="100"/>
        </p:scale>
        <p:origin x="11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تِـسْـتـاهِــل أَنـطـيـك حَـيـاتـي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Deserve My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Testāhel</a:t>
            </a:r>
            <a:r>
              <a:rPr lang="en-US" dirty="0"/>
              <a:t> ‛</a:t>
            </a:r>
            <a:r>
              <a:rPr lang="en-US" dirty="0" err="1"/>
              <a:t>Anṭīk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A760A8C6-0E0F-806D-DAB4-C3D0DFE06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1"/>
            <a:ext cx="11887200" cy="767030"/>
          </a:xfrm>
        </p:spPr>
        <p:txBody>
          <a:bodyPr anchor="ctr" anchorCtr="0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Arial"/>
            </a:pPr>
            <a:r>
              <a:rPr lang="ar-SA" sz="3600" b="0" dirty="0">
                <a:ea typeface="+mn-ea"/>
              </a:rPr>
              <a:t>كلمات وتلحين: قحطان عدنان</a:t>
            </a:r>
            <a:endParaRPr lang="en-US" sz="3600" b="0" dirty="0">
              <a:ea typeface="+mn-ea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A390066-B83F-9472-2984-F3D8B92596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762255"/>
          </a:xfrm>
        </p:spPr>
        <p:txBody>
          <a:bodyPr vert="horz" anchor="ctr" anchorCtr="0">
            <a:noAutofit/>
          </a:bodyPr>
          <a:lstStyle/>
          <a:p>
            <a:r>
              <a:rPr lang="en-US" sz="3600" b="0" dirty="0"/>
              <a:t>Lyrics and Music by: </a:t>
            </a:r>
            <a:r>
              <a:rPr lang="en-US" sz="3600" b="0" dirty="0" err="1"/>
              <a:t>Kahtan</a:t>
            </a:r>
            <a:r>
              <a:rPr lang="en-US" sz="3600" b="0" dirty="0"/>
              <a:t> Adnan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FDBBECB-9A44-A26A-9EA5-6024ABF3B58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056552"/>
            <a:ext cx="11887200" cy="762255"/>
          </a:xfrm>
        </p:spPr>
        <p:txBody>
          <a:bodyPr anchor="ctr" anchorCtr="0">
            <a:noAutofit/>
          </a:bodyPr>
          <a:lstStyle/>
          <a:p>
            <a:r>
              <a:rPr lang="en-US" sz="3600" b="0" dirty="0" err="1">
                <a:effectLst/>
              </a:rPr>
              <a:t>Kalimāt</a:t>
            </a:r>
            <a:r>
              <a:rPr lang="en-US" sz="3600" b="0" dirty="0">
                <a:effectLst/>
              </a:rPr>
              <a:t> </a:t>
            </a:r>
            <a:r>
              <a:rPr lang="en-US" sz="3600" b="0" dirty="0" err="1">
                <a:effectLst/>
              </a:rPr>
              <a:t>waTalḥīn</a:t>
            </a:r>
            <a:r>
              <a:rPr lang="en-US" sz="3600" b="0" dirty="0">
                <a:effectLst/>
              </a:rPr>
              <a:t>: </a:t>
            </a:r>
            <a:r>
              <a:rPr lang="en-US" sz="3600" b="0" dirty="0" err="1">
                <a:effectLst/>
              </a:rPr>
              <a:t>Kahtan</a:t>
            </a:r>
            <a:r>
              <a:rPr lang="en-US" sz="3600" b="0" dirty="0">
                <a:effectLst/>
              </a:rPr>
              <a:t> Adnan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1D5469A-2761-4BAE-9624-A3A7F9D5021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George Fawzi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F9662C1-6AD2-D9C6-2D23-9A5C8387A7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George Fawzi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73969F9-3ABF-208E-7985-CBED772E88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DEF75F4-EE14-CCF1-6A3B-A1D020041C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ID Studio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9A06279-1DA1-43DF-514C-313AD7B071C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توزيع: جورج فوزي 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9FCA2D8B-A85C-FBF4-1E36-EC96F89F82A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 تسجيل: </a:t>
            </a:r>
            <a:r>
              <a:rPr lang="en-US" dirty="0"/>
              <a:t>ID Studio</a:t>
            </a:r>
          </a:p>
        </p:txBody>
      </p:sp>
    </p:spTree>
    <p:extLst>
      <p:ext uri="{BB962C8B-B14F-4D97-AF65-F5344CB8AC3E}">
        <p14:creationId xmlns:p14="http://schemas.microsoft.com/office/powerpoint/2010/main" val="307444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تِــســتــاهِـــل</a:t>
            </a:r>
            <a:r>
              <a:rPr lang="ar-KW" dirty="0"/>
              <a:t> أنــطــيـــك حَـيـاتـــي</a:t>
            </a:r>
            <a:br>
              <a:rPr lang="ar-KW" dirty="0"/>
            </a:br>
            <a:r>
              <a:rPr lang="ar-KW" dirty="0"/>
              <a:t>عُــمــري فِــكــري وكُــلِّ أهــدافــي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deserve my all, oh my Lord</a:t>
            </a:r>
            <a:br>
              <a:rPr lang="en-US" dirty="0"/>
            </a:br>
            <a:r>
              <a:rPr lang="en-US" dirty="0"/>
              <a:t>My life, my thoughts and all of my goals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Testāhel</a:t>
            </a:r>
            <a:r>
              <a:rPr lang="en-US" dirty="0"/>
              <a:t> ‛</a:t>
            </a:r>
            <a:r>
              <a:rPr lang="en-US" dirty="0" err="1"/>
              <a:t>Anṭīk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ʻUmrī</a:t>
            </a:r>
            <a:r>
              <a:rPr lang="en-US" dirty="0"/>
              <a:t>, </a:t>
            </a:r>
            <a:r>
              <a:rPr lang="en-US" dirty="0" err="1"/>
              <a:t>Fekrī</a:t>
            </a:r>
            <a:r>
              <a:rPr lang="en-US" dirty="0"/>
              <a:t> </a:t>
            </a:r>
            <a:r>
              <a:rPr lang="en-US" dirty="0" err="1"/>
              <a:t>wKulle</a:t>
            </a:r>
            <a:r>
              <a:rPr lang="en-US" dirty="0"/>
              <a:t> ‛</a:t>
            </a:r>
            <a:r>
              <a:rPr lang="en-US" dirty="0" err="1"/>
              <a:t>Ahdāfī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6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وَاعــيــشِ</a:t>
            </a:r>
            <a:r>
              <a:rPr lang="ar-KW" dirty="0"/>
              <a:t> لْـشَـخْــصِــك وِلْـمَـجْــدِك</a:t>
            </a:r>
            <a:br>
              <a:rPr lang="ar-KW" dirty="0"/>
            </a:br>
            <a:r>
              <a:rPr lang="ar-KW" dirty="0"/>
              <a:t>مِـــنْ هَــسَّـــه وِلْــيُــــوم مَــمــاتـــي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live to glorify Your Name</a:t>
            </a:r>
            <a:br>
              <a:rPr lang="en-US" dirty="0"/>
            </a:br>
            <a:r>
              <a:rPr lang="en-US" dirty="0"/>
              <a:t>Now and till the end of my days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wAʻīshel</a:t>
            </a:r>
            <a:r>
              <a:rPr lang="en-US" dirty="0"/>
              <a:t> </a:t>
            </a:r>
            <a:r>
              <a:rPr lang="en-US" dirty="0" err="1"/>
              <a:t>Shakhṣek</a:t>
            </a:r>
            <a:r>
              <a:rPr lang="en-US" dirty="0"/>
              <a:t> </a:t>
            </a:r>
            <a:r>
              <a:rPr lang="en-US" dirty="0" err="1"/>
              <a:t>wilMajdek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Hassah</a:t>
            </a:r>
            <a:r>
              <a:rPr lang="en-US" dirty="0"/>
              <a:t> </a:t>
            </a:r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Mamātī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0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05DC2-84DA-4F4C-BB70-9B3A1ABC3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تِــســتــاهِـــل</a:t>
            </a:r>
            <a:r>
              <a:rPr lang="ar-KW" dirty="0"/>
              <a:t> أنــطــيـــك حَـيـاتـــي</a:t>
            </a:r>
            <a:br>
              <a:rPr lang="ar-KW" dirty="0"/>
            </a:br>
            <a:r>
              <a:rPr lang="ar-KW" dirty="0"/>
              <a:t>عُــمــري فِــكــري وكُــلِّ أهــدافــي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06863-02FD-4E18-B0DB-B9A06018B2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deserve my all, oh my Lord</a:t>
            </a:r>
            <a:br>
              <a:rPr lang="en-US" dirty="0"/>
            </a:br>
            <a:r>
              <a:rPr lang="en-US" dirty="0"/>
              <a:t>My life, my thoughts and all of my goals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D18115-EA91-4BCB-B2FD-09F8E033B5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Testāhel</a:t>
            </a:r>
            <a:r>
              <a:rPr lang="en-US" dirty="0"/>
              <a:t> ‛</a:t>
            </a:r>
            <a:r>
              <a:rPr lang="en-US" dirty="0" err="1"/>
              <a:t>Anṭīk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ʻUmrī</a:t>
            </a:r>
            <a:r>
              <a:rPr lang="en-US" dirty="0"/>
              <a:t>, </a:t>
            </a:r>
            <a:r>
              <a:rPr lang="en-US" dirty="0" err="1"/>
              <a:t>Fekrī</a:t>
            </a:r>
            <a:r>
              <a:rPr lang="en-US" dirty="0"/>
              <a:t> </a:t>
            </a:r>
            <a:r>
              <a:rPr lang="en-US" dirty="0" err="1"/>
              <a:t>wKulle</a:t>
            </a:r>
            <a:r>
              <a:rPr lang="en-US" dirty="0"/>
              <a:t> ‛</a:t>
            </a:r>
            <a:r>
              <a:rPr lang="en-US" dirty="0" err="1"/>
              <a:t>Ahdāfī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7909-165B-416E-9D7C-AE159051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وَاعــيــشِ</a:t>
            </a:r>
            <a:r>
              <a:rPr lang="ar-KW" dirty="0"/>
              <a:t> لْـشَـخْــصِــك وِلْـمَـجْــدِك</a:t>
            </a:r>
            <a:br>
              <a:rPr lang="ar-KW" dirty="0"/>
            </a:br>
            <a:r>
              <a:rPr lang="ar-KW" dirty="0"/>
              <a:t>مِـــنْ هَــسَّـــه وِلْــيُــــوم مَــمــاتـــي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E974D7-9EA1-4E28-9ECC-7BD7BEF07B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live to glorify Your Name</a:t>
            </a:r>
            <a:br>
              <a:rPr lang="en-US" dirty="0"/>
            </a:br>
            <a:r>
              <a:rPr lang="en-US" dirty="0"/>
              <a:t>Now and till the end of my days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2446-CD0D-4C21-99AC-F6B1DF882C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wAʻīshel</a:t>
            </a:r>
            <a:r>
              <a:rPr lang="en-US" dirty="0"/>
              <a:t> </a:t>
            </a:r>
            <a:r>
              <a:rPr lang="en-US" dirty="0" err="1"/>
              <a:t>Shakhṣek</a:t>
            </a:r>
            <a:r>
              <a:rPr lang="en-US" dirty="0"/>
              <a:t> </a:t>
            </a:r>
            <a:r>
              <a:rPr lang="en-US" dirty="0" err="1"/>
              <a:t>wilMajdek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Hassah</a:t>
            </a:r>
            <a:r>
              <a:rPr lang="en-US" dirty="0"/>
              <a:t> </a:t>
            </a:r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Mamātī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84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الــلِّـي حَــبْــنــي رَغْـــمِ عْــيــوبــي</a:t>
            </a:r>
            <a:br>
              <a:rPr lang="ar-KW" dirty="0"/>
            </a:br>
            <a:r>
              <a:rPr lang="ar-KW" dirty="0" err="1"/>
              <a:t>وِلْــغُــفَـــرْلـــي</a:t>
            </a:r>
            <a:r>
              <a:rPr lang="ar-KW" dirty="0"/>
              <a:t> كُـــلِّ ذْنــوبـــــي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who loved me despite my flaws</a:t>
            </a:r>
          </a:p>
          <a:p>
            <a:r>
              <a:rPr lang="en-US" dirty="0"/>
              <a:t>He who forgave all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Ḥabnī</a:t>
            </a:r>
            <a:r>
              <a:rPr lang="en-US" dirty="0"/>
              <a:t> </a:t>
            </a:r>
            <a:r>
              <a:rPr lang="en-US" dirty="0" err="1"/>
              <a:t>Raghme</a:t>
            </a:r>
            <a:r>
              <a:rPr lang="en-US" dirty="0"/>
              <a:t> </a:t>
            </a:r>
            <a:r>
              <a:rPr lang="en-US" dirty="0" err="1"/>
              <a:t>ʻyūbī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wilGhufarlī</a:t>
            </a:r>
            <a:r>
              <a:rPr lang="en-US" dirty="0"/>
              <a:t> Kulli </a:t>
            </a:r>
            <a:r>
              <a:rPr lang="en-US" dirty="0" err="1"/>
              <a:t>Dhnūbī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88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بْــمُــوتَــه أَحــيــانــي مِــن مُــوتــي</a:t>
            </a:r>
            <a:br>
              <a:rPr lang="ar-KW" dirty="0"/>
            </a:br>
            <a:r>
              <a:rPr lang="ar-KW" dirty="0"/>
              <a:t>رَبِّـــي وإِلـــهــــي .. يَـــســـوعـــي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His death resurrected me from death</a:t>
            </a:r>
          </a:p>
          <a:p>
            <a:r>
              <a:rPr lang="en-US" dirty="0"/>
              <a:t>He is my Lord, my God .. My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bMōtah</a:t>
            </a:r>
            <a:r>
              <a:rPr lang="en-US" dirty="0"/>
              <a:t> ‛</a:t>
            </a:r>
            <a:r>
              <a:rPr lang="en-US" dirty="0" err="1"/>
              <a:t>Aḥyānī</a:t>
            </a:r>
            <a:r>
              <a:rPr lang="en-US" dirty="0"/>
              <a:t> Min </a:t>
            </a:r>
            <a:r>
              <a:rPr lang="en-US" dirty="0" err="1"/>
              <a:t>Mōtī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w‛Elāhī</a:t>
            </a:r>
            <a:r>
              <a:rPr lang="en-US" dirty="0"/>
              <a:t> .. </a:t>
            </a:r>
            <a:r>
              <a:rPr lang="en-US" dirty="0" err="1"/>
              <a:t>Yasūʻī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5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الــلِّـي حَــبْــنــي رَغْـــمِ عْــيــوبــي</a:t>
            </a:r>
            <a:br>
              <a:rPr lang="ar-KW" dirty="0"/>
            </a:br>
            <a:r>
              <a:rPr lang="ar-KW" dirty="0" err="1"/>
              <a:t>وِلْــغُــفَـــرْلـــي</a:t>
            </a:r>
            <a:r>
              <a:rPr lang="ar-KW" dirty="0"/>
              <a:t> كُـــلِّ ذْنــوبـــــي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who loved me despite my flaws</a:t>
            </a:r>
          </a:p>
          <a:p>
            <a:r>
              <a:rPr lang="en-US" dirty="0"/>
              <a:t>He who forgave all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Ḥabnī</a:t>
            </a:r>
            <a:r>
              <a:rPr lang="en-US" dirty="0"/>
              <a:t> </a:t>
            </a:r>
            <a:r>
              <a:rPr lang="en-US" dirty="0" err="1"/>
              <a:t>Raghme</a:t>
            </a:r>
            <a:r>
              <a:rPr lang="en-US" dirty="0"/>
              <a:t> </a:t>
            </a:r>
            <a:r>
              <a:rPr lang="en-US" dirty="0" err="1"/>
              <a:t>ʻyūbī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wilGhufarlī</a:t>
            </a:r>
            <a:r>
              <a:rPr lang="en-US" dirty="0"/>
              <a:t> Kulli </a:t>
            </a:r>
            <a:r>
              <a:rPr lang="en-US" dirty="0" err="1"/>
              <a:t>Dhnūbī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83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بْــمُــوتَــه أَحــيــانــي مِــن مُــوتــي</a:t>
            </a:r>
            <a:br>
              <a:rPr lang="ar-KW" dirty="0"/>
            </a:br>
            <a:r>
              <a:rPr lang="ar-KW" dirty="0"/>
              <a:t>رَبِّـــي وإِلـــهــــي .. يَـــســـوعـــي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His death resurrected me from death</a:t>
            </a:r>
          </a:p>
          <a:p>
            <a:r>
              <a:rPr lang="en-US" dirty="0"/>
              <a:t>He is my Lord, my God .. My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bMōtah</a:t>
            </a:r>
            <a:r>
              <a:rPr lang="en-US" dirty="0"/>
              <a:t> ‛</a:t>
            </a:r>
            <a:r>
              <a:rPr lang="en-US" dirty="0" err="1"/>
              <a:t>Aḥyānī</a:t>
            </a:r>
            <a:r>
              <a:rPr lang="en-US" dirty="0"/>
              <a:t> Min </a:t>
            </a:r>
            <a:r>
              <a:rPr lang="en-US" dirty="0" err="1"/>
              <a:t>Mōtī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w‛Elāhī</a:t>
            </a:r>
            <a:r>
              <a:rPr lang="en-US" dirty="0"/>
              <a:t> .. </a:t>
            </a:r>
            <a:r>
              <a:rPr lang="en-US" dirty="0" err="1"/>
              <a:t>Yasūʻī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0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D3F4A-77D7-4BBE-A087-B7B2C630A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أَحْــمــالــــي وْآلامــــي تْــحَــمِّــــل</a:t>
            </a:r>
            <a:br>
              <a:rPr lang="ar-KW" dirty="0"/>
            </a:br>
            <a:r>
              <a:rPr lang="ar-KW" dirty="0"/>
              <a:t>جْــروحـي وأَسْــقـامــي .. وْمَا تْــنَــدِّم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E9C1B1-4E13-447D-ACC3-20BE33B621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bore my burdens, my sorrows, </a:t>
            </a:r>
            <a:br>
              <a:rPr lang="en-US" dirty="0"/>
            </a:br>
            <a:r>
              <a:rPr lang="en-US" dirty="0"/>
              <a:t>my wounds and sickness with no regret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20B6DB-B1A9-4D91-9EE3-176FE5FDB7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Aḥmālī</a:t>
            </a:r>
            <a:r>
              <a:rPr lang="en-US" dirty="0"/>
              <a:t> </a:t>
            </a:r>
            <a:r>
              <a:rPr lang="en-US" dirty="0" err="1"/>
              <a:t>w‛Ālāmī</a:t>
            </a:r>
            <a:r>
              <a:rPr lang="en-US" dirty="0"/>
              <a:t> </a:t>
            </a:r>
            <a:r>
              <a:rPr lang="en-US" dirty="0" err="1"/>
              <a:t>Tḥammel</a:t>
            </a:r>
            <a:br>
              <a:rPr lang="en-US" dirty="0"/>
            </a:br>
            <a:r>
              <a:rPr lang="en-US" dirty="0" err="1"/>
              <a:t>Jrūḥī</a:t>
            </a:r>
            <a:r>
              <a:rPr lang="en-US" dirty="0"/>
              <a:t> </a:t>
            </a:r>
            <a:r>
              <a:rPr lang="en-US" dirty="0" err="1"/>
              <a:t>w‛Asqāmī</a:t>
            </a:r>
            <a:r>
              <a:rPr lang="en-US" dirty="0"/>
              <a:t> .. </a:t>
            </a:r>
            <a:r>
              <a:rPr lang="en-US" dirty="0" err="1"/>
              <a:t>wMā</a:t>
            </a:r>
            <a:r>
              <a:rPr lang="en-US" dirty="0"/>
              <a:t> </a:t>
            </a:r>
            <a:r>
              <a:rPr lang="en-US" dirty="0" err="1"/>
              <a:t>Tnaddem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21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75C4B-2E99-4028-8959-89A2E79B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قَــلــبــي أَهْــديــهْ كُــلَّــهْ وأَكَــمِّــل</a:t>
            </a:r>
            <a:br>
              <a:rPr lang="ar-KW" dirty="0"/>
            </a:br>
            <a:r>
              <a:rPr lang="ar-KW" dirty="0"/>
              <a:t> عُــمــري وْروحــي بِــيْـــدَهْ أَسَــلِّــم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53C47-316F-46A3-BA5E-49A2B9D823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whole heart I consecrate to Him</a:t>
            </a:r>
          </a:p>
          <a:p>
            <a:r>
              <a:rPr lang="en-US" dirty="0"/>
              <a:t>My days and my soul I commit to His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832D-81F4-46C0-890F-3C897B4689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Galbī</a:t>
            </a:r>
            <a:r>
              <a:rPr lang="en-US" dirty="0"/>
              <a:t> ‛</a:t>
            </a:r>
            <a:r>
              <a:rPr lang="en-US" dirty="0" err="1"/>
              <a:t>Ahdīh</a:t>
            </a:r>
            <a:r>
              <a:rPr lang="en-US" dirty="0"/>
              <a:t> </a:t>
            </a:r>
            <a:r>
              <a:rPr lang="en-US" dirty="0" err="1"/>
              <a:t>Kullah</a:t>
            </a:r>
            <a:r>
              <a:rPr lang="en-US" dirty="0"/>
              <a:t> </a:t>
            </a:r>
            <a:r>
              <a:rPr lang="en-US" dirty="0" err="1"/>
              <a:t>w‛Akammel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wRūḥī</a:t>
            </a:r>
            <a:r>
              <a:rPr lang="en-US" dirty="0"/>
              <a:t> </a:t>
            </a:r>
            <a:r>
              <a:rPr lang="en-US" dirty="0" err="1"/>
              <a:t>bĒdah</a:t>
            </a:r>
            <a:r>
              <a:rPr lang="en-US" dirty="0"/>
              <a:t> ‛</a:t>
            </a:r>
            <a:r>
              <a:rPr lang="en-US" dirty="0" err="1"/>
              <a:t>Asallem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48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D3F4A-77D7-4BBE-A087-B7B2C630A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أَحْــمــالــــي وْآلامــــي تْــحَــمِّــــل</a:t>
            </a:r>
            <a:br>
              <a:rPr lang="ar-KW" dirty="0"/>
            </a:br>
            <a:r>
              <a:rPr lang="ar-KW" dirty="0"/>
              <a:t>جْــروحـي وأَسْــقـامــي .. وْمَا تْــنَــدِّم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E9C1B1-4E13-447D-ACC3-20BE33B621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bore my burdens, my sorrows, </a:t>
            </a:r>
            <a:br>
              <a:rPr lang="en-US" dirty="0"/>
            </a:br>
            <a:r>
              <a:rPr lang="en-US" dirty="0"/>
              <a:t>my wounds and sickness with no regret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20B6DB-B1A9-4D91-9EE3-176FE5FDB7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Aḥmālī</a:t>
            </a:r>
            <a:r>
              <a:rPr lang="en-US" dirty="0"/>
              <a:t> </a:t>
            </a:r>
            <a:r>
              <a:rPr lang="en-US" dirty="0" err="1"/>
              <a:t>w‛Ālāmī</a:t>
            </a:r>
            <a:r>
              <a:rPr lang="en-US" dirty="0"/>
              <a:t> </a:t>
            </a:r>
            <a:r>
              <a:rPr lang="en-US" dirty="0" err="1"/>
              <a:t>Tḥammel</a:t>
            </a:r>
            <a:br>
              <a:rPr lang="en-US" dirty="0"/>
            </a:br>
            <a:r>
              <a:rPr lang="en-US" dirty="0" err="1"/>
              <a:t>Jrūḥī</a:t>
            </a:r>
            <a:r>
              <a:rPr lang="en-US" dirty="0"/>
              <a:t> </a:t>
            </a:r>
            <a:r>
              <a:rPr lang="en-US" dirty="0" err="1"/>
              <a:t>w‛Asqāmī</a:t>
            </a:r>
            <a:r>
              <a:rPr lang="en-US" dirty="0"/>
              <a:t> .. </a:t>
            </a:r>
            <a:r>
              <a:rPr lang="en-US" dirty="0" err="1"/>
              <a:t>wMā</a:t>
            </a:r>
            <a:r>
              <a:rPr lang="en-US" dirty="0"/>
              <a:t> </a:t>
            </a:r>
            <a:r>
              <a:rPr lang="en-US" dirty="0" err="1"/>
              <a:t>Tnaddem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9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75C4B-2E99-4028-8959-89A2E79B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قَــلــبــي أَهْــديــهْ كُــلَّــهْ وأَكَــمِّــل</a:t>
            </a:r>
            <a:br>
              <a:rPr lang="ar-KW" dirty="0"/>
            </a:br>
            <a:r>
              <a:rPr lang="ar-KW" dirty="0"/>
              <a:t> عُــمــري وْروحــي بِــيْـــدَهْ أَسَــلِّــم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53C47-316F-46A3-BA5E-49A2B9D823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whole heart I consecrate to Him</a:t>
            </a:r>
          </a:p>
          <a:p>
            <a:r>
              <a:rPr lang="en-US" dirty="0"/>
              <a:t>My days and my soul I commit to His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832D-81F4-46C0-890F-3C897B4689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Galbī</a:t>
            </a:r>
            <a:r>
              <a:rPr lang="en-US" dirty="0"/>
              <a:t> ‛</a:t>
            </a:r>
            <a:r>
              <a:rPr lang="en-US" dirty="0" err="1"/>
              <a:t>Ahdīh</a:t>
            </a:r>
            <a:r>
              <a:rPr lang="en-US" dirty="0"/>
              <a:t> </a:t>
            </a:r>
            <a:r>
              <a:rPr lang="en-US" dirty="0" err="1"/>
              <a:t>Kullah</a:t>
            </a:r>
            <a:r>
              <a:rPr lang="en-US" dirty="0"/>
              <a:t> </a:t>
            </a:r>
            <a:r>
              <a:rPr lang="en-US" dirty="0" err="1"/>
              <a:t>w‛Akammel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wRūḥī</a:t>
            </a:r>
            <a:r>
              <a:rPr lang="en-US" dirty="0"/>
              <a:t> </a:t>
            </a:r>
            <a:r>
              <a:rPr lang="en-US" dirty="0" err="1"/>
              <a:t>bĒdah</a:t>
            </a:r>
            <a:r>
              <a:rPr lang="en-US" dirty="0"/>
              <a:t> ‛</a:t>
            </a:r>
            <a:r>
              <a:rPr lang="en-US" dirty="0" err="1"/>
              <a:t>Asallem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46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الــلِّـي حَــبْــنــي رَغْـــمِ عْــيــوبــي</a:t>
            </a:r>
            <a:br>
              <a:rPr lang="ar-KW" dirty="0"/>
            </a:br>
            <a:r>
              <a:rPr lang="ar-KW" dirty="0" err="1"/>
              <a:t>وِلْــغُــفَـــرْلـــي</a:t>
            </a:r>
            <a:r>
              <a:rPr lang="ar-KW" dirty="0"/>
              <a:t> كُـــلِّ ذْنــوبـــــي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who loved me despite my flaws</a:t>
            </a:r>
          </a:p>
          <a:p>
            <a:r>
              <a:rPr lang="en-US" dirty="0"/>
              <a:t>He who forgave all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Ḥabnī</a:t>
            </a:r>
            <a:r>
              <a:rPr lang="en-US" dirty="0"/>
              <a:t> </a:t>
            </a:r>
            <a:r>
              <a:rPr lang="en-US" dirty="0" err="1"/>
              <a:t>Raghme</a:t>
            </a:r>
            <a:r>
              <a:rPr lang="en-US" dirty="0"/>
              <a:t> </a:t>
            </a:r>
            <a:r>
              <a:rPr lang="en-US" dirty="0" err="1"/>
              <a:t>ʻyūbī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wilGhufarlī</a:t>
            </a:r>
            <a:r>
              <a:rPr lang="en-US" dirty="0"/>
              <a:t> Kulli </a:t>
            </a:r>
            <a:r>
              <a:rPr lang="en-US" dirty="0" err="1"/>
              <a:t>Dhnūbī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58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بْــمُــوتَــه أَحــيــانــي مِــن مُــوتــي</a:t>
            </a:r>
            <a:br>
              <a:rPr lang="ar-KW" dirty="0"/>
            </a:br>
            <a:r>
              <a:rPr lang="ar-KW" dirty="0"/>
              <a:t>رَبِّـــي وإِلـــهــــي .. يَـــســـوعـــي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His death resurrected me from death</a:t>
            </a:r>
          </a:p>
          <a:p>
            <a:r>
              <a:rPr lang="en-US" dirty="0"/>
              <a:t>He is my Lord, my God .. My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bMōtah</a:t>
            </a:r>
            <a:r>
              <a:rPr lang="en-US" dirty="0"/>
              <a:t> ‛</a:t>
            </a:r>
            <a:r>
              <a:rPr lang="en-US" dirty="0" err="1"/>
              <a:t>Aḥyānī</a:t>
            </a:r>
            <a:r>
              <a:rPr lang="en-US" dirty="0"/>
              <a:t> Min </a:t>
            </a:r>
            <a:r>
              <a:rPr lang="en-US" dirty="0" err="1"/>
              <a:t>Mōtī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w‛Elāhī</a:t>
            </a:r>
            <a:r>
              <a:rPr lang="en-US" dirty="0"/>
              <a:t> .. </a:t>
            </a:r>
            <a:r>
              <a:rPr lang="en-US" dirty="0" err="1"/>
              <a:t>Yasūʻī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5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7749C-6955-4318-95F1-8698BFAA6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الــلِّـي حَــبْــنــي رَغْـــمِ عْــيــوبــي</a:t>
            </a:r>
            <a:br>
              <a:rPr lang="ar-KW" dirty="0"/>
            </a:br>
            <a:r>
              <a:rPr lang="ar-KW" dirty="0" err="1"/>
              <a:t>وِلْــغُــفَـــرْلـــي</a:t>
            </a:r>
            <a:r>
              <a:rPr lang="ar-KW" dirty="0"/>
              <a:t> كُـــلِّ ذْنــوبـــــي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D7B6F-BB70-4FFD-875A-2F9DC5357C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who loved me despite my flaws</a:t>
            </a:r>
          </a:p>
          <a:p>
            <a:r>
              <a:rPr lang="en-US" dirty="0"/>
              <a:t>He who forgave all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D9D5B-291F-45B0-A6CE-ABD54FE69C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Ḥabnī</a:t>
            </a:r>
            <a:r>
              <a:rPr lang="en-US" dirty="0"/>
              <a:t> </a:t>
            </a:r>
            <a:r>
              <a:rPr lang="en-US" dirty="0" err="1"/>
              <a:t>Raghme</a:t>
            </a:r>
            <a:r>
              <a:rPr lang="en-US" dirty="0"/>
              <a:t> </a:t>
            </a:r>
            <a:r>
              <a:rPr lang="en-US" dirty="0" err="1"/>
              <a:t>ʻyūbī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wilGhufarlī</a:t>
            </a:r>
            <a:r>
              <a:rPr lang="en-US" dirty="0"/>
              <a:t> Kulli </a:t>
            </a:r>
            <a:r>
              <a:rPr lang="en-US" dirty="0" err="1"/>
              <a:t>Dhnūbī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15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7F22-15CA-4A6F-B8F2-E16DCE614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بْــمُــوتَــه أَحــيــانــي مِــن مُــوتــي</a:t>
            </a:r>
            <a:br>
              <a:rPr lang="ar-KW" dirty="0"/>
            </a:br>
            <a:r>
              <a:rPr lang="ar-KW" dirty="0"/>
              <a:t>رَبِّـــي وإِلـــهــــي .. يَـــســـوعـــي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E7823-DE49-484C-8D35-1586611C7A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His death resurrected me from death</a:t>
            </a:r>
          </a:p>
          <a:p>
            <a:r>
              <a:rPr lang="en-US" dirty="0"/>
              <a:t>He is my Lord, my God .. My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35BFC-FA96-4581-BF3F-C2730AF5F8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bMōtah</a:t>
            </a:r>
            <a:r>
              <a:rPr lang="en-US" dirty="0"/>
              <a:t> ‛</a:t>
            </a:r>
            <a:r>
              <a:rPr lang="en-US" dirty="0" err="1"/>
              <a:t>Aḥyānī</a:t>
            </a:r>
            <a:r>
              <a:rPr lang="en-US" dirty="0"/>
              <a:t> Min </a:t>
            </a:r>
            <a:r>
              <a:rPr lang="en-US" dirty="0" err="1"/>
              <a:t>Mōtī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w‛Elāhī</a:t>
            </a:r>
            <a:r>
              <a:rPr lang="en-US" dirty="0"/>
              <a:t> .. </a:t>
            </a:r>
            <a:r>
              <a:rPr lang="en-US" dirty="0" err="1"/>
              <a:t>Yasūʻī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</TotalTime>
  <Words>621</Words>
  <Application>Microsoft Office PowerPoint</Application>
  <PresentationFormat>Widescreen</PresentationFormat>
  <Paragraphs>70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5_Office Theme</vt:lpstr>
      <vt:lpstr>تِـسْـتـاهِــل أَنـطـيـك حَـيـاتـي</vt:lpstr>
      <vt:lpstr>كلمات وتلحين: قحطان عدنان</vt:lpstr>
      <vt:lpstr>تِــســتــاهِـــل أنــطــيـــك حَـيـاتـــي عُــمــري فِــكــري وكُــلِّ أهــدافــي</vt:lpstr>
      <vt:lpstr>وَاعــيــشِ لْـشَـخْــصِــك وِلْـمَـجْــدِك مِـــنْ هَــسَّـــه وِلْــيُــــوم مَــمــاتـــي</vt:lpstr>
      <vt:lpstr>تِــســتــاهِـــل أنــطــيـــك حَـيـاتـــي عُــمــري فِــكــري وكُــلِّ أهــدافــي</vt:lpstr>
      <vt:lpstr>وَاعــيــشِ لْـشَـخْــصِــك وِلْـمَـجْــدِك مِـــنْ هَــسَّـــه وِلْــيُــــوم مَــمــاتـــي</vt:lpstr>
      <vt:lpstr>الــلِّـي حَــبْــنــي رَغْـــمِ عْــيــوبــي وِلْــغُــفَـــرْلـــي كُـــلِّ ذْنــوبـــــي</vt:lpstr>
      <vt:lpstr>بْــمُــوتَــه أَحــيــانــي مِــن مُــوتــي رَبِّـــي وإِلـــهــــي .. يَـــســـوعـــي</vt:lpstr>
      <vt:lpstr>الــلِّـي حَــبْــنــي رَغْـــمِ عْــيــوبــي وِلْــغُــفَـــرْلـــي كُـــلِّ ذْنــوبـــــي</vt:lpstr>
      <vt:lpstr>بْــمُــوتَــه أَحــيــانــي مِــن مُــوتــي رَبِّـــي وإِلـــهــــي .. يَـــســـوعـــي</vt:lpstr>
      <vt:lpstr>أَحْــمــالــــي وْآلامــــي تْــحَــمِّــــل جْــروحـي وأَسْــقـامــي .. وْمَا تْــنَــدِّم</vt:lpstr>
      <vt:lpstr>قَــلــبــي أَهْــديــهْ كُــلَّــهْ وأَكَــمِّــل  عُــمــري وْروحــي بِــيْـــدَهْ أَسَــلِّــم</vt:lpstr>
      <vt:lpstr>أَحْــمــالــــي وْآلامــــي تْــحَــمِّــــل جْــروحـي وأَسْــقـامــي .. وْمَا تْــنَــدِّم</vt:lpstr>
      <vt:lpstr>قَــلــبــي أَهْــديــهْ كُــلَّــهْ وأَكَــمِّــل  عُــمــري وْروحــي بِــيْـــدَهْ أَسَــلِّــم</vt:lpstr>
      <vt:lpstr>الــلِّـي حَــبْــنــي رَغْـــمِ عْــيــوبــي وِلْــغُــفَـــرْلـــي كُـــلِّ ذْنــوبـــــي</vt:lpstr>
      <vt:lpstr>بْــمُــوتَــه أَحــيــانــي مِــن مُــوتــي رَبِّـــي وإِلـــهــــي .. يَـــســـوعـــي</vt:lpstr>
      <vt:lpstr>الــلِّـي حَــبْــنــي رَغْـــمِ عْــيــوبــي وِلْــغُــفَـــرْلـــي كُـــلِّ ذْنــوبـــــي</vt:lpstr>
      <vt:lpstr>بْــمُــوتَــه أَحــيــانــي مِــن مُــوتــي رَبِّـــي وإِلـــهــــي .. يَـــســـوعـــي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</cp:revision>
  <dcterms:created xsi:type="dcterms:W3CDTF">2014-06-01T05:24:09Z</dcterms:created>
  <dcterms:modified xsi:type="dcterms:W3CDTF">2025-09-13T06:40:48Z</dcterms:modified>
  <cp:category/>
</cp:coreProperties>
</file>