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79" r:id="rId1"/>
  </p:sldMasterIdLst>
  <p:notesMasterIdLst>
    <p:notesMasterId r:id="rId7"/>
  </p:notesMasterIdLst>
  <p:handoutMasterIdLst>
    <p:handoutMasterId r:id="rId8"/>
  </p:handoutMasterIdLst>
  <p:sldIdLst>
    <p:sldId id="303" r:id="rId2"/>
    <p:sldId id="290" r:id="rId3"/>
    <p:sldId id="304" r:id="rId4"/>
    <p:sldId id="305" r:id="rId5"/>
    <p:sldId id="266" r:id="rId6"/>
  </p:sldIdLst>
  <p:sldSz cx="12192000" cy="6858000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Calibri Light" panose="020F0302020204030204" pitchFamily="34" charset="0"/>
      <p:regular r:id="rId13"/>
      <p:italic r:id="rId14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030A0"/>
    <a:srgbClr val="558ED5"/>
    <a:srgbClr val="02B4D2"/>
    <a:srgbClr val="7D46FA"/>
    <a:srgbClr val="7D45F9"/>
    <a:srgbClr val="8A58FA"/>
    <a:srgbClr val="02BCD0"/>
    <a:srgbClr val="9060FA"/>
    <a:srgbClr val="02D6EC"/>
    <a:srgbClr val="9466F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6975" autoAdjust="0"/>
    <p:restoredTop sz="94660"/>
  </p:normalViewPr>
  <p:slideViewPr>
    <p:cSldViewPr snapToGrid="0" snapToObjects="1">
      <p:cViewPr varScale="1">
        <p:scale>
          <a:sx n="61" d="100"/>
          <a:sy n="61" d="100"/>
        </p:scale>
        <p:origin x="72" y="108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handoutMaster" Target="handoutMasters/handoutMaster1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31/08/2022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31/08/2022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463833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0297983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42371674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575E0F34-1AED-4D0C-8212-7FCA0D38E70A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4572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4753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086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611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9819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3989" b="28000"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0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060007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66675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001545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14352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/>
          <a:srcRect l="16667" t="27999" r="15516" b="28000"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45045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240084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  <p:sldLayoutId id="2147483682" r:id="rId3"/>
    <p:sldLayoutId id="2147483683" r:id="rId4"/>
    <p:sldLayoutId id="2147483684" r:id="rId5"/>
    <p:sldLayoutId id="2147483688" r:id="rId6"/>
    <p:sldLayoutId id="2147483685" r:id="rId7"/>
    <p:sldLayoutId id="2147483686" r:id="rId8"/>
    <p:sldLayoutId id="2147483687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LB" dirty="0"/>
              <a:t>يــا رَبُّ صَـخــرَتـــــي</a:t>
            </a:r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Are My Hiding Place</a:t>
            </a:r>
          </a:p>
        </p:txBody>
      </p:sp>
      <p:sp>
        <p:nvSpPr>
          <p:cNvPr id="1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Yā</a:t>
            </a:r>
            <a:r>
              <a:rPr lang="en-US" dirty="0"/>
              <a:t> Rabbu </a:t>
            </a:r>
            <a:r>
              <a:rPr lang="en-US" dirty="0" err="1"/>
              <a:t>Ṣakhratī</a:t>
            </a:r>
            <a:endParaRPr lang="en-US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769210-B377-CAC1-77EE-80304A7F63F9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632028" y="6050280"/>
            <a:ext cx="5392332" cy="640080"/>
          </a:xfrm>
        </p:spPr>
        <p:txBody>
          <a:bodyPr/>
          <a:lstStyle/>
          <a:p>
            <a:r>
              <a:rPr lang="en-US" dirty="0"/>
              <a:t>Inspired from the Holy Bible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94E99F96-2E09-27ED-9221-FE54ECC271E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632028" y="5318760"/>
            <a:ext cx="5392332" cy="640080"/>
          </a:xfrm>
        </p:spPr>
        <p:txBody>
          <a:bodyPr>
            <a:normAutofit/>
          </a:bodyPr>
          <a:lstStyle/>
          <a:p>
            <a:r>
              <a:rPr lang="en-US" dirty="0" err="1"/>
              <a:t>Minal</a:t>
            </a:r>
            <a:r>
              <a:rPr lang="en-US" dirty="0"/>
              <a:t> </a:t>
            </a:r>
            <a:r>
              <a:rPr lang="en-US" dirty="0" err="1"/>
              <a:t>Kitābel</a:t>
            </a:r>
            <a:r>
              <a:rPr lang="en-US" dirty="0"/>
              <a:t> </a:t>
            </a:r>
            <a:r>
              <a:rPr lang="en-US" dirty="0" err="1"/>
              <a:t>Muqaddas</a:t>
            </a:r>
            <a:endParaRPr lang="en-US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436F937A-F86B-DEFE-9358-EECACB57238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6479628" cy="640080"/>
          </a:xfrm>
        </p:spPr>
        <p:txBody>
          <a:bodyPr/>
          <a:lstStyle/>
          <a:p>
            <a:r>
              <a:rPr lang="en-US" dirty="0"/>
              <a:t>Lyrics and Music by: Michael </a:t>
            </a:r>
            <a:r>
              <a:rPr lang="en-US" dirty="0" err="1"/>
              <a:t>Ledner</a:t>
            </a:r>
            <a:endParaRPr lang="en-US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355348B8-72FB-1883-2498-412EBCB1C5E9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6479628" cy="640080"/>
          </a:xfrm>
        </p:spPr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 </a:t>
            </a:r>
            <a:r>
              <a:rPr lang="en-US" dirty="0" err="1"/>
              <a:t>waTalḥīn</a:t>
            </a:r>
            <a:r>
              <a:rPr lang="en-US" dirty="0"/>
              <a:t>: Michael </a:t>
            </a:r>
            <a:r>
              <a:rPr lang="en-US" dirty="0" err="1"/>
              <a:t>Ledner</a:t>
            </a:r>
            <a:endParaRPr lang="en-US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E406250-7239-E74D-F1DA-FC5C8F79F01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632028" y="4587240"/>
            <a:ext cx="5392332" cy="640080"/>
          </a:xfrm>
        </p:spPr>
        <p:txBody>
          <a:bodyPr/>
          <a:lstStyle/>
          <a:p>
            <a:r>
              <a:rPr lang="ar-KW" dirty="0"/>
              <a:t>من الكتاب المقدس</a:t>
            </a:r>
            <a:endParaRPr lang="en-US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5C5C5A16-83DB-7B23-D17F-29739380E124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6479628" cy="640080"/>
          </a:xfrm>
        </p:spPr>
        <p:txBody>
          <a:bodyPr/>
          <a:lstStyle/>
          <a:p>
            <a:r>
              <a:rPr lang="ar-KW" dirty="0"/>
              <a:t>كلمات وتلحين: </a:t>
            </a:r>
            <a:r>
              <a:rPr lang="en-US" dirty="0"/>
              <a:t>Michael </a:t>
            </a:r>
            <a:r>
              <a:rPr lang="en-US" dirty="0" err="1"/>
              <a:t>Ledner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25644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يــــا رَبُّ صَـخــرَتـــــــــي </a:t>
            </a:r>
            <a:br>
              <a:rPr lang="ar-KW" dirty="0"/>
            </a:br>
            <a:r>
              <a:rPr lang="ar-KW" dirty="0"/>
              <a:t>إِلَــيْــــكَ صَــــرخَــتــــــــي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You are my hiding place</a:t>
            </a:r>
            <a:br>
              <a:rPr lang="en-US" dirty="0"/>
            </a:br>
            <a:r>
              <a:rPr lang="en-US" dirty="0"/>
              <a:t>You always fill my heart </a:t>
            </a:r>
            <a:endParaRPr lang="en-A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11A8246-9E3D-EEF4-1B8C-CCB501A2BA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Rabbu </a:t>
            </a:r>
            <a:r>
              <a:rPr lang="en-US" dirty="0" err="1"/>
              <a:t>Sakhratī</a:t>
            </a:r>
            <a:endParaRPr lang="en-US" dirty="0"/>
          </a:p>
          <a:p>
            <a:r>
              <a:rPr lang="en-US" dirty="0"/>
              <a:t>‛</a:t>
            </a:r>
            <a:r>
              <a:rPr lang="en-US" dirty="0" err="1"/>
              <a:t>Elayka</a:t>
            </a:r>
            <a:r>
              <a:rPr lang="en-US" dirty="0"/>
              <a:t> </a:t>
            </a:r>
            <a:r>
              <a:rPr lang="en-US" dirty="0" err="1"/>
              <a:t>Ṣarkhatī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55217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فَــأَنــتَ مُـخَـلِّـصــي </a:t>
            </a:r>
            <a:br>
              <a:rPr lang="ar-KW" dirty="0"/>
            </a:br>
            <a:r>
              <a:rPr lang="ar-KW" dirty="0"/>
              <a:t>في ضُـعـفِ قُـوَّتــي أقــول: ثابِــتٌ قَـلـبـي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With songs of deliverance whenever I am afraid</a:t>
            </a:r>
          </a:p>
          <a:p>
            <a:r>
              <a:rPr lang="en-US" dirty="0"/>
              <a:t>I will trust in You</a:t>
            </a:r>
            <a:endParaRPr lang="en-A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11A8246-9E3D-EEF4-1B8C-CCB501A2BA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fa</a:t>
            </a:r>
            <a:r>
              <a:rPr lang="en-US" sz="6600" dirty="0" err="1"/>
              <a:t>‛Anta</a:t>
            </a:r>
            <a:r>
              <a:rPr lang="en-US" sz="6600" dirty="0"/>
              <a:t> </a:t>
            </a:r>
            <a:r>
              <a:rPr lang="en-US" sz="6600" dirty="0" err="1"/>
              <a:t>Mukhalli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ṣī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 .. 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Fī</a:t>
            </a: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Ḍu</a:t>
            </a:r>
            <a:r>
              <a:rPr lang="en-US" sz="6600" dirty="0" err="1"/>
              <a:t>ʻfi</a:t>
            </a:r>
            <a:r>
              <a:rPr lang="en-US" sz="6600" dirty="0"/>
              <a:t> </a:t>
            </a:r>
            <a:r>
              <a:rPr lang="en-US" sz="6600" dirty="0" err="1"/>
              <a:t>Quwwat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ī</a:t>
            </a: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600" dirty="0"/>
              <a:t>‛</a:t>
            </a:r>
            <a:r>
              <a:rPr lang="en-US" sz="6600" dirty="0" err="1"/>
              <a:t>Aq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ūl</a:t>
            </a:r>
            <a:r>
              <a:rPr lang="en-US" dirty="0">
                <a:latin typeface="Calibri" panose="020F0502020204030204" pitchFamily="34" charset="0"/>
                <a:cs typeface="Calibri" panose="020F0502020204030204" pitchFamily="34" charset="0"/>
              </a:rPr>
              <a:t>: </a:t>
            </a:r>
            <a:r>
              <a:rPr lang="en-US" dirty="0" err="1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ābiton</a:t>
            </a:r>
            <a:r>
              <a:rPr lang="en-US" sz="66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6600" dirty="0" err="1">
                <a:latin typeface="Calibri" panose="020F0502020204030204" pitchFamily="34" charset="0"/>
                <a:cs typeface="Calibri" panose="020F0502020204030204" pitchFamily="34" charset="0"/>
              </a:rPr>
              <a:t>Qalbī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67982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ثــابِــتٌ قَــلــبــي</a:t>
            </a:r>
            <a:br>
              <a:rPr lang="ar-KW" dirty="0"/>
            </a:br>
            <a:r>
              <a:rPr lang="ar-KW" dirty="0"/>
              <a:t>في ضَعـفـي سَـأسْـمَـعُ: تَـكـفـيـكَ نِـعْـمَـتـي</a:t>
            </a:r>
            <a:endParaRPr lang="en-US" dirty="0"/>
          </a:p>
        </p:txBody>
      </p:sp>
      <p:sp>
        <p:nvSpPr>
          <p:cNvPr id="1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I will trust in You. Let the weak say: I am strong, </a:t>
            </a:r>
            <a:br>
              <a:rPr lang="en-US" dirty="0"/>
            </a:br>
            <a:r>
              <a:rPr lang="en-US" dirty="0"/>
              <a:t>in the strength of the Lord</a:t>
            </a:r>
            <a:endParaRPr lang="en-AU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411A8246-9E3D-EEF4-1B8C-CCB501A2BADA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Thābiton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 ..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Ḍaʻfī</a:t>
            </a:r>
            <a:r>
              <a:rPr lang="en-US" dirty="0"/>
              <a:t> </a:t>
            </a:r>
            <a:r>
              <a:rPr lang="en-US" dirty="0" err="1"/>
              <a:t>sa‛Asmaʻu</a:t>
            </a:r>
            <a:r>
              <a:rPr lang="en-US" dirty="0"/>
              <a:t>: </a:t>
            </a:r>
            <a:r>
              <a:rPr lang="en-US" dirty="0" err="1"/>
              <a:t>Takfīka</a:t>
            </a:r>
            <a:r>
              <a:rPr lang="en-US" dirty="0"/>
              <a:t> </a:t>
            </a:r>
            <a:r>
              <a:rPr lang="en-US" dirty="0" err="1"/>
              <a:t>Neʻmatī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348879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/>
    </mc:Choice>
    <mc:Fallback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7129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4E6DF174-2C03-4CB2-A817-869D2171CBCE}" vid="{C8F51161-6832-49CF-A882-0637476429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‛0 - New Logo - Hymns Template - March 2022</Template>
  <TotalTime>39</TotalTime>
  <Words>144</Words>
  <Application>Microsoft Office PowerPoint</Application>
  <PresentationFormat>Widescreen</PresentationFormat>
  <Paragraphs>24</Paragraphs>
  <Slides>5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Times New Roman</vt:lpstr>
      <vt:lpstr>Calibri</vt:lpstr>
      <vt:lpstr>Arial</vt:lpstr>
      <vt:lpstr>Calibri Light</vt:lpstr>
      <vt:lpstr>5_Office Theme</vt:lpstr>
      <vt:lpstr>يــا رَبُّ صَـخــرَتـــــي</vt:lpstr>
      <vt:lpstr>يــــا رَبُّ صَـخــرَتـــــــــي  إِلَــيْــــكَ صَــــرخَــتــــــــي</vt:lpstr>
      <vt:lpstr>فَــأَنــتَ مُـخَـلِّـصــي  في ضُـعـفِ قُـوَّتــي أقــول: ثابِــتٌ قَـلـبـي</vt:lpstr>
      <vt:lpstr>ثــابِــتٌ قَــلــبــي في ضَعـفـي سَـأسْـمَـعُ: تَـكـفـيـكَ نِـعْـمَـتـي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Yā Rabbu Sakhratī - يا رب صخرتي</dc:title>
  <dc:subject>You are my hiding place</dc:subject>
  <dc:creator>Nizart</dc:creator>
  <cp:lastModifiedBy>Honey Funny</cp:lastModifiedBy>
  <cp:revision>8</cp:revision>
  <dcterms:created xsi:type="dcterms:W3CDTF">2022-08-30T23:42:20Z</dcterms:created>
  <dcterms:modified xsi:type="dcterms:W3CDTF">2022-08-31T00:22:08Z</dcterms:modified>
  <cp:category>Biblical</cp:category>
</cp:coreProperties>
</file>