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2" r:id="rId1"/>
  </p:sldMasterIdLst>
  <p:notesMasterIdLst>
    <p:notesMasterId r:id="rId17"/>
  </p:notesMasterIdLst>
  <p:sldIdLst>
    <p:sldId id="256" r:id="rId2"/>
    <p:sldId id="302" r:id="rId3"/>
    <p:sldId id="257" r:id="rId4"/>
    <p:sldId id="261" r:id="rId5"/>
    <p:sldId id="293" r:id="rId6"/>
    <p:sldId id="264" r:id="rId7"/>
    <p:sldId id="294" r:id="rId8"/>
    <p:sldId id="303" r:id="rId9"/>
    <p:sldId id="304" r:id="rId10"/>
    <p:sldId id="283" r:id="rId11"/>
    <p:sldId id="284" r:id="rId12"/>
    <p:sldId id="285" r:id="rId13"/>
    <p:sldId id="305" r:id="rId14"/>
    <p:sldId id="306" r:id="rId15"/>
    <p:sldId id="30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4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2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6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4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71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283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660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303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889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43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80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بِــرِضــاكَ يــا خــالِـقـــي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Within Your Will, Oh My Creator!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en-US" dirty="0" err="1"/>
              <a:t>biRiḍāka</a:t>
            </a:r>
            <a:r>
              <a:rPr lang="en-US" altLang="en-US" dirty="0"/>
              <a:t> </a:t>
            </a:r>
            <a:r>
              <a:rPr lang="en-US" altLang="en-US" dirty="0" err="1"/>
              <a:t>Yā</a:t>
            </a:r>
            <a:r>
              <a:rPr lang="en-US" altLang="en-US" dirty="0"/>
              <a:t> </a:t>
            </a:r>
            <a:r>
              <a:rPr lang="en-US" altLang="en-US" dirty="0" err="1"/>
              <a:t>Khāliqī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C3BC3A1-0AED-633B-3D53-F814FEC885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7494" y="4948250"/>
            <a:ext cx="11897012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</a:t>
            </a:r>
            <a:r>
              <a:rPr lang="en-US" dirty="0"/>
              <a:t>‘: </a:t>
            </a:r>
            <a:r>
              <a:rPr lang="en-US" dirty="0" err="1"/>
              <a:t>Goksel</a:t>
            </a:r>
            <a:r>
              <a:rPr lang="en-US" dirty="0"/>
              <a:t> </a:t>
            </a:r>
            <a:r>
              <a:rPr lang="en-US" dirty="0" err="1"/>
              <a:t>Baktasir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5A9B1DF3-9F8B-4C63-5EF4-063B336DBBE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7494" y="5686722"/>
            <a:ext cx="11897012" cy="640080"/>
          </a:xfrm>
        </p:spPr>
        <p:txBody>
          <a:bodyPr/>
          <a:lstStyle/>
          <a:p>
            <a:r>
              <a:rPr lang="en-US" dirty="0"/>
              <a:t>Music and Arranged by: </a:t>
            </a:r>
            <a:r>
              <a:rPr lang="en-US" dirty="0" err="1"/>
              <a:t>Goksel</a:t>
            </a:r>
            <a:r>
              <a:rPr lang="en-US" dirty="0"/>
              <a:t> </a:t>
            </a:r>
            <a:r>
              <a:rPr lang="en-US" dirty="0" err="1"/>
              <a:t>Baktasir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96DAF9-5BB3-B865-6005-2FE60D5254B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7494" y="4202952"/>
            <a:ext cx="11897012" cy="640080"/>
          </a:xfrm>
        </p:spPr>
        <p:txBody>
          <a:bodyPr>
            <a:normAutofit/>
          </a:bodyPr>
          <a:lstStyle/>
          <a:p>
            <a:r>
              <a:rPr lang="ar-KW" dirty="0"/>
              <a:t>تلحين وتوزيع: </a:t>
            </a:r>
            <a:r>
              <a:rPr lang="ar-KW" dirty="0" err="1"/>
              <a:t>غوكسل</a:t>
            </a:r>
            <a:r>
              <a:rPr lang="ar-KW" dirty="0"/>
              <a:t> </a:t>
            </a:r>
            <a:r>
              <a:rPr lang="ar-KW" dirty="0" err="1"/>
              <a:t>باكتاسير</a:t>
            </a:r>
            <a:endParaRPr lang="ar-KW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F611EA5-489D-088F-7B6F-FDA63E96495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7494" y="2015072"/>
            <a:ext cx="11897012" cy="640080"/>
          </a:xfrm>
        </p:spPr>
        <p:txBody>
          <a:bodyPr/>
          <a:lstStyle/>
          <a:p>
            <a:r>
              <a:rPr lang="en-US" dirty="0"/>
              <a:t>Lyrics by: Nizar Fares </a:t>
            </a:r>
            <a:r>
              <a:rPr lang="en-US"/>
              <a:t>/ Psalm </a:t>
            </a:r>
            <a:r>
              <a:rPr lang="en-US" dirty="0"/>
              <a:t>38: 9-10, Jeremiah 18: 4-6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1BB9A0F-46E4-F8F2-A428-D190F649E04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47494" y="1253490"/>
            <a:ext cx="11897012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Nizar Fares / </a:t>
            </a:r>
            <a:r>
              <a:rPr lang="en-US" dirty="0" err="1"/>
              <a:t>Mazmūr</a:t>
            </a:r>
            <a:r>
              <a:rPr lang="en-US" dirty="0"/>
              <a:t> 38: 9-10, Jeremiah 18: 4-6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E68082C-61F6-4E2D-2FBE-9FC50240316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7494" y="520718"/>
            <a:ext cx="11897012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نزار فارس / مزمور </a:t>
            </a:r>
            <a:r>
              <a:rPr lang="en-US" dirty="0"/>
              <a:t>10-09 :38</a:t>
            </a:r>
            <a:r>
              <a:rPr lang="ar-KW" dirty="0"/>
              <a:t>، إرميا </a:t>
            </a:r>
            <a:r>
              <a:rPr lang="en-US" dirty="0"/>
              <a:t>6-4 :18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414090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129A065-C53C-1419-5EE0-28C04198D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رَبِّـي أمامَــكَ تَــنَــهُّــدي </a:t>
            </a:r>
            <a:br>
              <a:rPr lang="ar-KW" dirty="0"/>
            </a:br>
            <a:r>
              <a:rPr lang="ar-KW" dirty="0"/>
              <a:t>ولا غـريبٌ عـنـكَ صَـرخَـتـي .. يا رَبّ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0004DD-ABD3-3F58-83B1-9E74F6E572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“Lord, all my desire is before thee; </a:t>
            </a:r>
            <a:br>
              <a:rPr lang="en-US" dirty="0"/>
            </a:br>
            <a:r>
              <a:rPr lang="en-US" dirty="0"/>
              <a:t>and my groaning is not hid from thee” </a:t>
            </a:r>
            <a:r>
              <a:rPr lang="en-US" sz="3200" dirty="0"/>
              <a:t>Ps. 38: 9-10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74697DB-9E98-A209-9EB6-BBC10C14DE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‛</a:t>
            </a:r>
            <a:r>
              <a:rPr lang="en-US" dirty="0" err="1"/>
              <a:t>Amāmaka</a:t>
            </a:r>
            <a:r>
              <a:rPr lang="en-US" dirty="0"/>
              <a:t> </a:t>
            </a:r>
            <a:r>
              <a:rPr lang="en-US" dirty="0" err="1"/>
              <a:t>Tanahhudī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Gharībon</a:t>
            </a:r>
            <a:r>
              <a:rPr lang="en-US" dirty="0"/>
              <a:t> </a:t>
            </a:r>
            <a:r>
              <a:rPr lang="en-US" dirty="0" err="1"/>
              <a:t>ʻAnka</a:t>
            </a:r>
            <a:r>
              <a:rPr lang="en-US" dirty="0"/>
              <a:t> </a:t>
            </a:r>
            <a:r>
              <a:rPr lang="en-US" dirty="0" err="1"/>
              <a:t>Ṣarkhatī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نـــورُ عــيْــنَــيَّ لَــيْـــسَ مَـعــي </a:t>
            </a:r>
            <a:br>
              <a:rPr lang="ar-KW" dirty="0"/>
            </a:br>
            <a:r>
              <a:rPr lang="ar-KW" dirty="0"/>
              <a:t>قُـــوَّتـــي فـارَقَــتْــنـــــي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“My heart </a:t>
            </a:r>
            <a:r>
              <a:rPr lang="en-US" dirty="0" err="1"/>
              <a:t>panteth</a:t>
            </a:r>
            <a:r>
              <a:rPr lang="en-US" dirty="0"/>
              <a:t>, my strength </a:t>
            </a:r>
            <a:r>
              <a:rPr lang="en-US" dirty="0" err="1"/>
              <a:t>faileth</a:t>
            </a:r>
            <a:r>
              <a:rPr lang="en-US" dirty="0"/>
              <a:t> me: as for the light of mine eyes, it also is gone from me” </a:t>
            </a:r>
            <a:r>
              <a:rPr lang="en-US" sz="3500" dirty="0"/>
              <a:t>Ps. 38: 9-10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Nūru</a:t>
            </a:r>
            <a:r>
              <a:rPr lang="en-US" dirty="0"/>
              <a:t> </a:t>
            </a:r>
            <a:r>
              <a:rPr lang="en-US" dirty="0" err="1"/>
              <a:t>ʻAynayya</a:t>
            </a:r>
            <a:r>
              <a:rPr lang="en-US" dirty="0"/>
              <a:t> </a:t>
            </a: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Maʻī</a:t>
            </a:r>
            <a:r>
              <a:rPr lang="en-US" dirty="0"/>
              <a:t> </a:t>
            </a:r>
            <a:r>
              <a:rPr lang="en-US" dirty="0" err="1"/>
              <a:t>Quwwatī</a:t>
            </a:r>
            <a:r>
              <a:rPr lang="en-US" dirty="0"/>
              <a:t> </a:t>
            </a:r>
            <a:r>
              <a:rPr lang="en-US" dirty="0" err="1"/>
              <a:t>Fāraqatnī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65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بِــرضـاكَ يـا خــالــقــي </a:t>
            </a:r>
            <a:br>
              <a:rPr lang="ar-KW" dirty="0"/>
            </a:br>
            <a:r>
              <a:rPr lang="ar-KW" dirty="0" err="1"/>
              <a:t>إرحَــم</a:t>
            </a:r>
            <a:r>
              <a:rPr lang="ar-KW" dirty="0"/>
              <a:t> دُمــوعــي وَامْــسِــك بِــيَــدي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Creator, have mercy to my weeping </a:t>
            </a:r>
            <a:br>
              <a:rPr lang="en-US" dirty="0"/>
            </a:br>
            <a:r>
              <a:rPr lang="en-US" dirty="0"/>
              <a:t>and hold my hand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biRiḍāka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Khāliqī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Dumūʻī</a:t>
            </a:r>
            <a:r>
              <a:rPr lang="en-US" dirty="0"/>
              <a:t> </a:t>
            </a:r>
            <a:r>
              <a:rPr lang="en-US" dirty="0" err="1"/>
              <a:t>waMsik</a:t>
            </a:r>
            <a:r>
              <a:rPr lang="en-US" dirty="0"/>
              <a:t> </a:t>
            </a:r>
            <a:r>
              <a:rPr lang="en-US" dirty="0" err="1"/>
              <a:t>biYadī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169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أنـا مِــن دونِــكَ أمْــسٌ بِــلا غَـــدِ </a:t>
            </a:r>
            <a:br>
              <a:rPr lang="ar-KW" dirty="0"/>
            </a:br>
            <a:r>
              <a:rPr lang="ar-KW" dirty="0"/>
              <a:t>أنْــعَــمُ بِـخَــيْــرِ الـحَـيـاه بِـلا أبَــدِ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Without You, I am a past with no future, </a:t>
            </a:r>
            <a:br>
              <a:rPr lang="en-US" dirty="0"/>
            </a:br>
            <a:r>
              <a:rPr lang="en-US" dirty="0"/>
              <a:t>a life with no Eternity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Min </a:t>
            </a:r>
            <a:r>
              <a:rPr lang="en-US" dirty="0" err="1"/>
              <a:t>Dūnika</a:t>
            </a:r>
            <a:r>
              <a:rPr lang="en-US" dirty="0"/>
              <a:t> ‛</a:t>
            </a:r>
            <a:r>
              <a:rPr lang="en-US" dirty="0" err="1"/>
              <a:t>Amson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</a:t>
            </a:r>
            <a:r>
              <a:rPr lang="en-US" dirty="0" err="1"/>
              <a:t>Ghadi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Anʻamu</a:t>
            </a:r>
            <a:r>
              <a:rPr lang="en-US" dirty="0"/>
              <a:t> </a:t>
            </a:r>
            <a:r>
              <a:rPr lang="en-US" dirty="0" err="1"/>
              <a:t>biKhayrel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184694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16753-A2A4-4F08-8096-38616267E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فـــي الــفَـــرَحِ أُرَنِّـــــم .. </a:t>
            </a:r>
            <a:r>
              <a:rPr lang="ar-KW" dirty="0" err="1"/>
              <a:t>هَــلِّــلــويــا</a:t>
            </a:r>
            <a:br>
              <a:rPr lang="ar-KW" dirty="0"/>
            </a:br>
            <a:r>
              <a:rPr lang="ar-KW" dirty="0"/>
              <a:t>فـــي الــحُــزنِ أُرَنِّـــــم .. </a:t>
            </a:r>
            <a:r>
              <a:rPr lang="ar-KW" dirty="0" err="1"/>
              <a:t>هَــلِّــلــويــا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52467C-3F8F-46A0-907C-852080CCA0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times of joy, I sing Alleluia!</a:t>
            </a:r>
          </a:p>
          <a:p>
            <a:r>
              <a:rPr lang="en-US" dirty="0"/>
              <a:t>In times of sorrow, I sing Alleluia!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8C073-0A78-443B-B1E3-E7904803B9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Faraḥi</a:t>
            </a:r>
            <a:r>
              <a:rPr lang="en-US" dirty="0"/>
              <a:t> ‛</a:t>
            </a:r>
            <a:r>
              <a:rPr lang="en-US" dirty="0" err="1"/>
              <a:t>Urannem</a:t>
            </a:r>
            <a:r>
              <a:rPr lang="en-US" dirty="0"/>
              <a:t> .. </a:t>
            </a:r>
            <a:r>
              <a:rPr lang="en-US" dirty="0" err="1"/>
              <a:t>Hallilūyā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Ḥuzni</a:t>
            </a:r>
            <a:r>
              <a:rPr lang="en-US" dirty="0"/>
              <a:t> ‛</a:t>
            </a:r>
            <a:r>
              <a:rPr lang="en-US" dirty="0" err="1"/>
              <a:t>Urannem</a:t>
            </a:r>
            <a:r>
              <a:rPr lang="en-US" dirty="0"/>
              <a:t> .. </a:t>
            </a:r>
            <a:r>
              <a:rPr lang="en-US" dirty="0" err="1"/>
              <a:t>Hallilūyā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22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بِــرضـاكَ يـا خــالــقــي </a:t>
            </a:r>
            <a:br>
              <a:rPr lang="ar-KW" dirty="0"/>
            </a:br>
            <a:r>
              <a:rPr lang="ar-KW" dirty="0" err="1"/>
              <a:t>إرحَــم</a:t>
            </a:r>
            <a:r>
              <a:rPr lang="ar-KW" dirty="0"/>
              <a:t> دُمــوعــي وَامْــسِــك بِــيَــدي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Creator, have mercy to my weeping </a:t>
            </a:r>
            <a:br>
              <a:rPr lang="en-US" dirty="0"/>
            </a:br>
            <a:r>
              <a:rPr lang="en-US" dirty="0"/>
              <a:t>and hold my hand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biRiḍāka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Khāliqī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Dumūʻī</a:t>
            </a:r>
            <a:r>
              <a:rPr lang="en-US" dirty="0"/>
              <a:t> </a:t>
            </a:r>
            <a:r>
              <a:rPr lang="en-US" dirty="0" err="1"/>
              <a:t>waMsik</a:t>
            </a:r>
            <a:r>
              <a:rPr lang="en-US" dirty="0"/>
              <a:t> </a:t>
            </a:r>
            <a:r>
              <a:rPr lang="en-US" dirty="0" err="1"/>
              <a:t>biYadī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016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أنـا مِــن دونِــكَ أمْــسٌ بِــلا غَـــدِ </a:t>
            </a:r>
            <a:br>
              <a:rPr lang="ar-KW" dirty="0"/>
            </a:br>
            <a:r>
              <a:rPr lang="ar-KW" dirty="0"/>
              <a:t>أنْــعَــمُ بِـخَــيْــرِ الـحَـيـاه بِـلا أبَــدِ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Without You, I am a past with no future, </a:t>
            </a:r>
            <a:br>
              <a:rPr lang="en-US" dirty="0"/>
            </a:br>
            <a:r>
              <a:rPr lang="en-US" dirty="0"/>
              <a:t>a life with no Eternity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Min </a:t>
            </a:r>
            <a:r>
              <a:rPr lang="en-US" dirty="0" err="1"/>
              <a:t>Dūnika</a:t>
            </a:r>
            <a:r>
              <a:rPr lang="en-US" dirty="0"/>
              <a:t> ‛</a:t>
            </a:r>
            <a:r>
              <a:rPr lang="en-US" dirty="0" err="1"/>
              <a:t>Amson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</a:t>
            </a:r>
            <a:r>
              <a:rPr lang="en-US" dirty="0" err="1"/>
              <a:t>Ghadi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Anʻamu</a:t>
            </a:r>
            <a:r>
              <a:rPr lang="en-US" dirty="0"/>
              <a:t> </a:t>
            </a:r>
            <a:r>
              <a:rPr lang="en-US" dirty="0" err="1"/>
              <a:t>biKhayrel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208024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27A4E-0C75-4A0B-9A4F-A525FC82F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أنــتَ الــفَــخَّــــارِيّ </a:t>
            </a:r>
            <a:br>
              <a:rPr lang="ar-KW" dirty="0"/>
            </a:br>
            <a:r>
              <a:rPr lang="ar-KW" dirty="0"/>
              <a:t>وأنـا كَــالـطِّـيـنِ بَــيْـنَ يَــدَيْـــك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E22C25-9000-483C-B020-A1232A2155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Potter </a:t>
            </a:r>
            <a:br>
              <a:rPr lang="en-US" dirty="0"/>
            </a:br>
            <a:r>
              <a:rPr lang="en-US" dirty="0"/>
              <a:t>and I am the clay in Your hands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3C911B-E47B-40D3-9008-EF6303FE83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Antal</a:t>
            </a:r>
            <a:r>
              <a:rPr lang="en-US" dirty="0"/>
              <a:t> </a:t>
            </a:r>
            <a:r>
              <a:rPr lang="en-US" dirty="0" err="1"/>
              <a:t>Fakhāriyyu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wa‛Anā</a:t>
            </a:r>
            <a:r>
              <a:rPr lang="en-US" dirty="0"/>
              <a:t> </a:t>
            </a:r>
            <a:r>
              <a:rPr lang="en-US" dirty="0" err="1"/>
              <a:t>kaṬṭīni</a:t>
            </a:r>
            <a:r>
              <a:rPr lang="en-US" dirty="0"/>
              <a:t> </a:t>
            </a:r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Yadayk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434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27A4E-0C75-4A0B-9A4F-A525FC82F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إصــنَــع</a:t>
            </a:r>
            <a:r>
              <a:rPr lang="ar-KW" dirty="0"/>
              <a:t> مِــنِّــي وِعـــاءً آخَـــر </a:t>
            </a:r>
            <a:br>
              <a:rPr lang="ar-KW" dirty="0"/>
            </a:br>
            <a:r>
              <a:rPr lang="ar-KW" dirty="0"/>
              <a:t>مِــثــلَـمــا يَـحــلــو فـي عَـيْـنَـيْــك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E22C25-9000-483C-B020-A1232A2155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Make of me a vessel as it seems good to do!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3C911B-E47B-40D3-9008-EF6303FE83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Eṣnaʻ</a:t>
            </a:r>
            <a:r>
              <a:rPr lang="en-US" dirty="0"/>
              <a:t>  </a:t>
            </a:r>
            <a:r>
              <a:rPr lang="en-US" dirty="0" err="1"/>
              <a:t>Minnī</a:t>
            </a:r>
            <a:r>
              <a:rPr lang="en-US" dirty="0"/>
              <a:t> </a:t>
            </a:r>
            <a:r>
              <a:rPr lang="en-US" dirty="0" err="1"/>
              <a:t>Wiʻā‛an</a:t>
            </a:r>
            <a:r>
              <a:rPr lang="en-US" dirty="0"/>
              <a:t> ‛</a:t>
            </a:r>
            <a:r>
              <a:rPr lang="en-US" dirty="0" err="1"/>
              <a:t>Ākhar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Methlamā</a:t>
            </a:r>
            <a:r>
              <a:rPr lang="en-US" dirty="0"/>
              <a:t> </a:t>
            </a:r>
            <a:r>
              <a:rPr lang="en-US" dirty="0" err="1"/>
              <a:t>Yaḥlū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ʻAynayk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82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0F84B-49DD-44DF-BF13-1F5E08826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فَــمِــنَ الآنَ، أنــا لَــمْ أعُــد أنــا </a:t>
            </a:r>
            <a:br>
              <a:rPr lang="ar-KW" dirty="0"/>
            </a:br>
            <a:r>
              <a:rPr lang="ar-KW" dirty="0"/>
              <a:t>أُوْدِعُ كُـــلِّــي فـــي راحَـتَــيْـــك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959D59-CEC4-4071-8C49-0E6AC265A0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now on, I am not myself </a:t>
            </a:r>
            <a:br>
              <a:rPr lang="en-US" dirty="0"/>
            </a:br>
            <a:r>
              <a:rPr lang="en-US" dirty="0"/>
              <a:t>I am what You wish of me to become!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56EF79-FAB2-46D6-A283-14744EC06C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faMinal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, ‛</a:t>
            </a:r>
            <a:r>
              <a:rPr lang="en-US" dirty="0" err="1"/>
              <a:t>Anā</a:t>
            </a:r>
            <a:r>
              <a:rPr lang="en-US" dirty="0"/>
              <a:t> Lam ‛</a:t>
            </a:r>
            <a:r>
              <a:rPr lang="en-US" dirty="0" err="1"/>
              <a:t>Aʻud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Ūdiʻu</a:t>
            </a:r>
            <a:r>
              <a:rPr lang="en-US" dirty="0"/>
              <a:t> </a:t>
            </a:r>
            <a:r>
              <a:rPr lang="en-US" dirty="0" err="1"/>
              <a:t>Kullī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Rāḥatayk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09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بِــرضـاكَ يـا خــالــقــي </a:t>
            </a:r>
            <a:br>
              <a:rPr lang="ar-KW" dirty="0"/>
            </a:br>
            <a:r>
              <a:rPr lang="ar-KW" dirty="0" err="1"/>
              <a:t>إرحَــم</a:t>
            </a:r>
            <a:r>
              <a:rPr lang="ar-KW" dirty="0"/>
              <a:t> دُمــوعــي وَامْــسِــك بِــيَــدي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Creator, have mercy to my weeping </a:t>
            </a:r>
            <a:br>
              <a:rPr lang="en-US" dirty="0"/>
            </a:br>
            <a:r>
              <a:rPr lang="en-US" dirty="0"/>
              <a:t>and hold my hand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biRiḍāka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Khāliqī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Erḥam</a:t>
            </a:r>
            <a:r>
              <a:rPr lang="en-US" dirty="0"/>
              <a:t> </a:t>
            </a:r>
            <a:r>
              <a:rPr lang="en-US" dirty="0" err="1"/>
              <a:t>Dumūʻī</a:t>
            </a:r>
            <a:r>
              <a:rPr lang="en-US" dirty="0"/>
              <a:t> </a:t>
            </a:r>
            <a:r>
              <a:rPr lang="en-US" dirty="0" err="1"/>
              <a:t>waMsik</a:t>
            </a:r>
            <a:r>
              <a:rPr lang="en-US" dirty="0"/>
              <a:t> </a:t>
            </a:r>
            <a:r>
              <a:rPr lang="en-US" dirty="0" err="1"/>
              <a:t>biYadī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5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أنـا مِــن دونِــكَ أمْــسٌ بِــلا غَـــدِ </a:t>
            </a:r>
            <a:br>
              <a:rPr lang="ar-KW" dirty="0"/>
            </a:br>
            <a:r>
              <a:rPr lang="ar-KW" dirty="0"/>
              <a:t>أنْــعَــمُ بِـخَــيْــرِ الـحَـيـاه بِـلا أبَــدِ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Without You, I am a past with no future, </a:t>
            </a:r>
            <a:br>
              <a:rPr lang="en-US" dirty="0"/>
            </a:br>
            <a:r>
              <a:rPr lang="en-US" dirty="0"/>
              <a:t>a life with no Eternity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Min </a:t>
            </a:r>
            <a:r>
              <a:rPr lang="en-US" dirty="0" err="1"/>
              <a:t>Dūnika</a:t>
            </a:r>
            <a:r>
              <a:rPr lang="en-US" dirty="0"/>
              <a:t> ‛</a:t>
            </a:r>
            <a:r>
              <a:rPr lang="en-US" dirty="0" err="1"/>
              <a:t>Amson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</a:t>
            </a:r>
            <a:r>
              <a:rPr lang="en-US" dirty="0" err="1"/>
              <a:t>Ghadi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Anʻamu</a:t>
            </a:r>
            <a:r>
              <a:rPr lang="en-US" dirty="0"/>
              <a:t> </a:t>
            </a:r>
            <a:r>
              <a:rPr lang="en-US" dirty="0" err="1"/>
              <a:t>biKhayrel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 </a:t>
            </a:r>
            <a:r>
              <a:rPr lang="en-US" dirty="0" err="1"/>
              <a:t>biLā</a:t>
            </a:r>
            <a:r>
              <a:rPr lang="en-US" dirty="0"/>
              <a:t> ‛Abadi</a:t>
            </a:r>
          </a:p>
        </p:txBody>
      </p:sp>
    </p:spTree>
    <p:extLst>
      <p:ext uri="{BB962C8B-B14F-4D97-AF65-F5344CB8AC3E}">
        <p14:creationId xmlns:p14="http://schemas.microsoft.com/office/powerpoint/2010/main" val="117744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63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550</Words>
  <Application>Microsoft Office PowerPoint</Application>
  <PresentationFormat>Widescreen</PresentationFormat>
  <Paragraphs>48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Times New Roman</vt:lpstr>
      <vt:lpstr>Calibri</vt:lpstr>
      <vt:lpstr>Calibri Light</vt:lpstr>
      <vt:lpstr>Arial</vt:lpstr>
      <vt:lpstr>5_Office Theme</vt:lpstr>
      <vt:lpstr>بِــرِضــاكَ يــا خــالِـقـــي</vt:lpstr>
      <vt:lpstr>PowerPoint Presentation</vt:lpstr>
      <vt:lpstr>يا رَبِّـي أمامَــكَ تَــنَــهُّــدي  ولا غـريبٌ عـنـكَ صَـرخَـتـي .. يا رَبّ</vt:lpstr>
      <vt:lpstr>نـــورُ عــيْــنَــيَّ لَــيْـــسَ مَـعــي  قُـــوَّتـــي فـارَقَــتْــنـــــي</vt:lpstr>
      <vt:lpstr>بِــرضـاكَ يـا خــالــقــي  إرحَــم دُمــوعــي وَامْــسِــك بِــيَــدي</vt:lpstr>
      <vt:lpstr>أنـا مِــن دونِــكَ أمْــسٌ بِــلا غَـــدِ  أنْــعَــمُ بِـخَــيْــرِ الـحَـيـاه بِـلا أبَــدِ</vt:lpstr>
      <vt:lpstr>فـــي الــفَـــرَحِ أُرَنِّـــــم .. هَــلِّــلــويــا فـــي الــحُــزنِ أُرَنِّـــــم .. هَــلِّــلــويــا</vt:lpstr>
      <vt:lpstr>بِــرضـاكَ يـا خــالــقــي  إرحَــم دُمــوعــي وَامْــسِــك بِــيَــدي</vt:lpstr>
      <vt:lpstr>أنـا مِــن دونِــكَ أمْــسٌ بِــلا غَـــدِ  أنْــعَــمُ بِـخَــيْــرِ الـحَـيـاه بِـلا أبَــدِ</vt:lpstr>
      <vt:lpstr>أنــتَ الــفَــخَّــــارِيّ  وأنـا كَــالـطِّـيـنِ بَــيْـنَ يَــدَيْـــك</vt:lpstr>
      <vt:lpstr>إصــنَــع مِــنِّــي وِعـــاءً آخَـــر  مِــثــلَـمــا يَـحــلــو فـي عَـيْـنَـيْــك</vt:lpstr>
      <vt:lpstr>فَــمِــنَ الآنَ، أنــا لَــمْ أعُــد أنــا  أُوْدِعُ كُـــلِّــي فـــي راحَـتَــيْـــك</vt:lpstr>
      <vt:lpstr>بِــرضـاكَ يـا خــالــقــي  إرحَــم دُمــوعــي وَامْــسِــك بِــيَــدي</vt:lpstr>
      <vt:lpstr>أنـا مِــن دونِــكَ أمْــسٌ بِــلا غَـــدِ  أنْــعَــمُ بِـخَــيْــرِ الـحَـيـاه بِـلا أبَــدِ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biRiḍāka - برضاك</dc:title>
  <dc:subject>برضاك يا خالقي</dc:subject>
  <dc:creator>Nizart</dc:creator>
  <cp:keywords>Nizar 2006 Lā Halāk - لا هلاك; Nizar 2019 In a moment of Honesty في لحظة صدق</cp:keywords>
  <cp:lastModifiedBy>Pascale Hage</cp:lastModifiedBy>
  <cp:revision>92</cp:revision>
  <dcterms:created xsi:type="dcterms:W3CDTF">2014-06-01T05:24:09Z</dcterms:created>
  <dcterms:modified xsi:type="dcterms:W3CDTF">2025-04-18T16:40:27Z</dcterms:modified>
  <cp:category>Biblical;Mazmūr 38;Jeremiah</cp:category>
</cp:coreProperties>
</file>