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3" r:id="rId1"/>
  </p:sldMasterIdLst>
  <p:notesMasterIdLst>
    <p:notesMasterId r:id="rId16"/>
  </p:notesMasterIdLst>
  <p:handoutMasterIdLst>
    <p:handoutMasterId r:id="rId17"/>
  </p:handoutMasterIdLst>
  <p:sldIdLst>
    <p:sldId id="352" r:id="rId2"/>
    <p:sldId id="291" r:id="rId3"/>
    <p:sldId id="293" r:id="rId4"/>
    <p:sldId id="350" r:id="rId5"/>
    <p:sldId id="296" r:id="rId6"/>
    <p:sldId id="297" r:id="rId7"/>
    <p:sldId id="298" r:id="rId8"/>
    <p:sldId id="353" r:id="rId9"/>
    <p:sldId id="354" r:id="rId10"/>
    <p:sldId id="299" r:id="rId11"/>
    <p:sldId id="302" r:id="rId12"/>
    <p:sldId id="303" r:id="rId13"/>
    <p:sldId id="304" r:id="rId14"/>
    <p:sldId id="34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01" autoAdjust="0"/>
    <p:restoredTop sz="94681"/>
  </p:normalViewPr>
  <p:slideViewPr>
    <p:cSldViewPr snapToGrid="0" snapToObjects="1">
      <p:cViewPr varScale="1">
        <p:scale>
          <a:sx n="102" d="100"/>
          <a:sy n="102" d="100"/>
        </p:scale>
        <p:origin x="504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24/10/2025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24/10/2025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784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041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87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93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76671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0876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79190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11938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8906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5046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DEE80-6347-ADF6-8AC2-86F8D55D7B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z="5400" dirty="0"/>
              <a:t>سَــأدنــو مِــنــكَ يـا رَبِّـــي</a:t>
            </a:r>
            <a:endParaRPr lang="en-US" sz="54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BF1C50-B997-4488-7E96-CA7D8D0743E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I will approach You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A61C46-667A-0654-F644-7AAA5FFED76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sv-SE" sz="4400" dirty="0"/>
              <a:t>sa‛Adnū Minka Yā Rabbī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DFC5223-64B7-7342-C404-2958B2ADAFB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Lyrics by: Samir Shomali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698B1F5-BD63-2680-1016-FA5FD94EBE5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Kalimāt</a:t>
            </a:r>
            <a:r>
              <a:rPr lang="en-US" sz="3200" dirty="0"/>
              <a:t>: Samir Shomali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3C96129-919A-ACBA-3E5F-A6C8B24CC2F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Music by: Fady Elias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EF44791-D8B6-98A9-69DA-9BB16BC342C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Talḥīn</a:t>
            </a:r>
            <a:r>
              <a:rPr lang="en-US" sz="3200" dirty="0"/>
              <a:t>: Fady Elias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3A7B738A-7729-C57E-6FCD-16F4B51F124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SA" sz="3200" dirty="0"/>
              <a:t>كلمات:  سمير الشوملي 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F9864A0-88F5-6CF7-C2A7-374E7759EEF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/>
          </a:bodyPr>
          <a:lstStyle/>
          <a:p>
            <a:r>
              <a:rPr lang="ar-SA" sz="3200" dirty="0"/>
              <a:t>تلحين: فادي الياس </a:t>
            </a:r>
          </a:p>
        </p:txBody>
      </p:sp>
    </p:spTree>
    <p:extLst>
      <p:ext uri="{BB962C8B-B14F-4D97-AF65-F5344CB8AC3E}">
        <p14:creationId xmlns:p14="http://schemas.microsoft.com/office/powerpoint/2010/main" val="1805174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13DD17-9ACD-47A1-84DD-DDF275D133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سَـــأَدْنـــو مِــنـــكَ يـــا رَبِّــــي </a:t>
            </a:r>
            <a:br>
              <a:rPr lang="ar-KW" dirty="0"/>
            </a:br>
            <a:r>
              <a:rPr lang="ar-KW" dirty="0"/>
              <a:t>وَأَلْـــمِــــسُ ثَــوْبَـــــكَ الآنَ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225025-FFCF-4A86-9FD5-23147C8E60D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I will approach You Lord, </a:t>
            </a:r>
            <a:br>
              <a:rPr lang="en-US" dirty="0"/>
            </a:br>
            <a:r>
              <a:rPr lang="en-US" dirty="0"/>
              <a:t>Reach out and touch Your garment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68A863-95AE-4016-9919-35EA65D9E5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sa‛Adnū</a:t>
            </a:r>
            <a:r>
              <a:rPr lang="en-US" dirty="0"/>
              <a:t> Minka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wa‛Almisu</a:t>
            </a:r>
            <a:r>
              <a:rPr lang="en-US" dirty="0"/>
              <a:t> </a:t>
            </a:r>
            <a:r>
              <a:rPr lang="en-US" dirty="0" err="1"/>
              <a:t>ThawbakaL</a:t>
            </a:r>
            <a:r>
              <a:rPr lang="en-US" dirty="0"/>
              <a:t> ‛</a:t>
            </a:r>
            <a:r>
              <a:rPr lang="en-US" dirty="0" err="1"/>
              <a:t>Āna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65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878FD-F833-4EDE-99CD-1AE87DF7E9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لِـــروحِـــكَ حـاجَـــةُ الــقَــلــــبِ </a:t>
            </a:r>
            <a:br>
              <a:rPr lang="ar-KW" dirty="0"/>
            </a:br>
            <a:r>
              <a:rPr lang="ar-KW" dirty="0"/>
              <a:t>أَعِـــدهُ إِلَــــيَّ مَــــلآنـــــا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64626D-8436-4C10-BD26-16B7069D587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My heart is eager for Your Spirit </a:t>
            </a:r>
            <a:br>
              <a:rPr lang="en-US" dirty="0"/>
            </a:br>
            <a:r>
              <a:rPr lang="en-US" dirty="0"/>
              <a:t>Give it back to me when overflowing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B5AAA9-43D4-4114-BD87-9DA38B1418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liRūḥika</a:t>
            </a:r>
            <a:r>
              <a:rPr lang="en-US" dirty="0"/>
              <a:t> </a:t>
            </a:r>
            <a:r>
              <a:rPr lang="en-US" dirty="0" err="1"/>
              <a:t>ḤājatuL</a:t>
            </a:r>
            <a:r>
              <a:rPr lang="en-US" dirty="0"/>
              <a:t> </a:t>
            </a:r>
            <a:r>
              <a:rPr lang="en-US" dirty="0" err="1"/>
              <a:t>Qalbi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A‘ed’hu</a:t>
            </a:r>
            <a:r>
              <a:rPr lang="en-US" dirty="0"/>
              <a:t> ‛</a:t>
            </a:r>
            <a:r>
              <a:rPr lang="en-US" dirty="0" err="1"/>
              <a:t>Elayya</a:t>
            </a:r>
            <a:r>
              <a:rPr lang="en-US" dirty="0"/>
              <a:t> </a:t>
            </a:r>
            <a:r>
              <a:rPr lang="en-US" dirty="0" err="1"/>
              <a:t>Mal‛ānā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393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1CE95-2445-49CF-A1A5-F47F2F2149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وَإِنِّـــــي الآنَ أَقْـــــتَــــــــرِبُ </a:t>
            </a:r>
            <a:br>
              <a:rPr lang="ar-KW" dirty="0"/>
            </a:br>
            <a:r>
              <a:rPr lang="ar-KW" dirty="0"/>
              <a:t>فَــمُـــدَّ يَـــدَيْــــكَ بــارِكــنــي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5E7447-3A7B-46A1-948C-BAEBB552640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As I am approaching You and getting closer, </a:t>
            </a:r>
            <a:br>
              <a:rPr lang="en-US" dirty="0"/>
            </a:br>
            <a:r>
              <a:rPr lang="en-US" dirty="0"/>
              <a:t>Extend Your hands to bless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6CA3CF-959A-4005-8AE9-F3FC5216CAB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wa‛EnnīL</a:t>
            </a:r>
            <a:r>
              <a:rPr lang="en-US" dirty="0"/>
              <a:t> ‛</a:t>
            </a:r>
            <a:r>
              <a:rPr lang="en-US" dirty="0" err="1"/>
              <a:t>Āna</a:t>
            </a:r>
            <a:r>
              <a:rPr lang="en-US" dirty="0"/>
              <a:t> ‛</a:t>
            </a:r>
            <a:r>
              <a:rPr lang="en-US" dirty="0" err="1"/>
              <a:t>Aqtaribu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faMudda</a:t>
            </a:r>
            <a:r>
              <a:rPr lang="en-US" dirty="0"/>
              <a:t> </a:t>
            </a:r>
            <a:r>
              <a:rPr lang="en-US" dirty="0" err="1"/>
              <a:t>Yadayka</a:t>
            </a:r>
            <a:r>
              <a:rPr lang="en-US" dirty="0"/>
              <a:t> </a:t>
            </a:r>
            <a:r>
              <a:rPr lang="en-US" dirty="0" err="1"/>
              <a:t>Bāriknī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9996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DD1905-C94E-49B8-BAC9-8753DFA6B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وَروحـــي فِـــيَّ تَـضــطَـــرِبُ </a:t>
            </a:r>
            <a:br>
              <a:rPr lang="ar-KW" dirty="0"/>
            </a:br>
            <a:r>
              <a:rPr lang="ar-KW" dirty="0"/>
              <a:t>فَــضُــمَّ الــرُّوحَ وَامْــلُــكْــنــي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252C59-A78A-4891-87D7-B7CC048201D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My soul is disturbed within me </a:t>
            </a:r>
            <a:br>
              <a:rPr lang="en-US" dirty="0"/>
            </a:br>
            <a:r>
              <a:rPr lang="en-US" dirty="0"/>
              <a:t>Embrace it, and take over me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114D07-A60C-4343-A4C3-17051D3E201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waRūḥī</a:t>
            </a:r>
            <a:r>
              <a:rPr lang="en-US" dirty="0"/>
              <a:t> </a:t>
            </a:r>
            <a:r>
              <a:rPr lang="en-US" dirty="0" err="1"/>
              <a:t>Fiyya</a:t>
            </a:r>
            <a:r>
              <a:rPr lang="en-US" dirty="0"/>
              <a:t> </a:t>
            </a:r>
            <a:r>
              <a:rPr lang="en-US" dirty="0" err="1"/>
              <a:t>Taḍtaribu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faḌumma</a:t>
            </a:r>
            <a:r>
              <a:rPr lang="en-US" dirty="0"/>
              <a:t> </a:t>
            </a:r>
            <a:r>
              <a:rPr lang="en-US" dirty="0" err="1"/>
              <a:t>Rrūḥa</a:t>
            </a:r>
            <a:r>
              <a:rPr lang="en-US" dirty="0"/>
              <a:t> </a:t>
            </a:r>
            <a:r>
              <a:rPr lang="en-US" dirty="0" err="1"/>
              <a:t>waMluknī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560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DF8D2F-1D58-4797-8194-9A38A50ACA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تَـــلَــفَّــــت وَانْــظُـــرَن نَــفــســــي </a:t>
            </a:r>
            <a:br>
              <a:rPr lang="ar-KW" dirty="0"/>
            </a:br>
            <a:r>
              <a:rPr lang="ar-KW" dirty="0"/>
              <a:t>فَــبِــالإيــمـــانِ أَلْــمَــسُــــــكَ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AB3E2D-8A37-44BB-9267-6FD383DDA96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Turn around and look at me </a:t>
            </a:r>
          </a:p>
          <a:p>
            <a:r>
              <a:rPr lang="en-US" dirty="0"/>
              <a:t>Because, by faith only, I touched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E3351A-D913-4451-9C5B-97D2D6D68F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Talaffat</a:t>
            </a:r>
            <a:r>
              <a:rPr lang="en-US" dirty="0"/>
              <a:t> </a:t>
            </a:r>
            <a:r>
              <a:rPr lang="en-US" dirty="0" err="1"/>
              <a:t>waNẓuran</a:t>
            </a:r>
            <a:r>
              <a:rPr lang="en-US" dirty="0"/>
              <a:t> </a:t>
            </a:r>
            <a:r>
              <a:rPr lang="en-US" dirty="0" err="1"/>
              <a:t>Nafsī</a:t>
            </a:r>
            <a:r>
              <a:rPr lang="en-US" dirty="0"/>
              <a:t> </a:t>
            </a:r>
          </a:p>
          <a:p>
            <a:r>
              <a:rPr lang="en-US" dirty="0" err="1"/>
              <a:t>fabiL‛Īmāni</a:t>
            </a:r>
            <a:r>
              <a:rPr lang="en-US" dirty="0"/>
              <a:t> ‛</a:t>
            </a:r>
            <a:r>
              <a:rPr lang="en-US" dirty="0" err="1"/>
              <a:t>Almasuka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753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816120-6866-486F-B527-8982AE8036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وَأَكــــرِم صـاحِـــبَ الــلَّـمْــــسِ </a:t>
            </a:r>
            <a:br>
              <a:rPr lang="ar-KW" dirty="0"/>
            </a:br>
            <a:r>
              <a:rPr lang="ar-KW" dirty="0"/>
              <a:t>كَــثَـــوْبِ الــبِـــرِّ يَـــلْــبَــسُــــكَ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6C9691-49C5-4D22-8259-1F9E759D602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I honor the master </a:t>
            </a:r>
            <a:br>
              <a:rPr lang="en-US" dirty="0"/>
            </a:br>
            <a:r>
              <a:rPr lang="en-US" dirty="0"/>
              <a:t>Who will cloth me with His robe of Righteousness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A56581-CE7A-46BA-8F70-1342B93E5D5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wa‛Akrim</a:t>
            </a:r>
            <a:r>
              <a:rPr lang="en-US" dirty="0"/>
              <a:t> </a:t>
            </a:r>
            <a:r>
              <a:rPr lang="en-US" dirty="0" err="1"/>
              <a:t>Ṣāḥiba</a:t>
            </a:r>
            <a:r>
              <a:rPr lang="en-US" dirty="0"/>
              <a:t> </a:t>
            </a:r>
            <a:r>
              <a:rPr lang="en-US" dirty="0" err="1"/>
              <a:t>Llamsi</a:t>
            </a:r>
            <a:r>
              <a:rPr lang="en-US" dirty="0"/>
              <a:t> </a:t>
            </a:r>
          </a:p>
          <a:p>
            <a:r>
              <a:rPr lang="en-US" dirty="0" err="1"/>
              <a:t>kaThawbiL</a:t>
            </a:r>
            <a:r>
              <a:rPr lang="en-US" dirty="0"/>
              <a:t> Birri </a:t>
            </a:r>
            <a:r>
              <a:rPr lang="en-US" dirty="0" err="1"/>
              <a:t>Yalbasuka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6768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2CA547-3990-01B8-2153-21CD270943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2564D-071D-7A64-093D-E019F5E0A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وَإِنِّـــــي الآنَ أَقْـــــتَــــــــرِبُ </a:t>
            </a:r>
            <a:br>
              <a:rPr lang="ar-KW" dirty="0"/>
            </a:br>
            <a:r>
              <a:rPr lang="ar-KW" dirty="0"/>
              <a:t>فَــمُـــدَّ يَـــدَيْــــكَ بــارِكــنــي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F21FDE-4AB1-1EC0-9650-CF41BA49CBC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As I am approaching You and getting closer </a:t>
            </a:r>
            <a:br>
              <a:rPr lang="en-US" dirty="0"/>
            </a:br>
            <a:r>
              <a:rPr lang="en-US" dirty="0"/>
              <a:t>Extend Your hands to bless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6B28C8-27DC-8392-522B-F019AC5BCAF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wa‛EnnīL</a:t>
            </a:r>
            <a:r>
              <a:rPr lang="en-US" dirty="0"/>
              <a:t> ‛</a:t>
            </a:r>
            <a:r>
              <a:rPr lang="en-US" dirty="0" err="1"/>
              <a:t>Āna</a:t>
            </a:r>
            <a:r>
              <a:rPr lang="en-US" dirty="0"/>
              <a:t> ‛</a:t>
            </a:r>
            <a:r>
              <a:rPr lang="en-US" dirty="0" err="1"/>
              <a:t>Aqtaribu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faMudda</a:t>
            </a:r>
            <a:r>
              <a:rPr lang="en-US" dirty="0"/>
              <a:t> </a:t>
            </a:r>
            <a:r>
              <a:rPr lang="en-US" dirty="0" err="1"/>
              <a:t>Yadayka</a:t>
            </a:r>
            <a:r>
              <a:rPr lang="en-US" dirty="0"/>
              <a:t> </a:t>
            </a:r>
            <a:r>
              <a:rPr lang="en-US" dirty="0" err="1"/>
              <a:t>Bāriknī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737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10F8DB-E2B4-59FD-C594-856C5E3B63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E31472-63C7-B6AD-ECB7-C0F2F0A75B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وَروحـــي فِـــيَّ تَـضــطَـــرِبُ </a:t>
            </a:r>
            <a:br>
              <a:rPr lang="ar-KW" dirty="0"/>
            </a:br>
            <a:r>
              <a:rPr lang="ar-KW" dirty="0"/>
              <a:t>فَــضُــمَّ الــرُّوحَ وَامْــلُــكْــنــي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BB54EE-A5A5-8C65-E5D4-952057FE7DD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My soul is disturbed within me </a:t>
            </a:r>
            <a:br>
              <a:rPr lang="en-US" dirty="0"/>
            </a:br>
            <a:r>
              <a:rPr lang="en-US" dirty="0"/>
              <a:t>Embrace it, and take over me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76E5EE-6156-A297-735C-428049B0A3B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waRūḥī</a:t>
            </a:r>
            <a:r>
              <a:rPr lang="en-US" dirty="0"/>
              <a:t> </a:t>
            </a:r>
            <a:r>
              <a:rPr lang="en-US" dirty="0" err="1"/>
              <a:t>Fiyya</a:t>
            </a:r>
            <a:r>
              <a:rPr lang="en-US" dirty="0"/>
              <a:t> </a:t>
            </a:r>
            <a:r>
              <a:rPr lang="en-US" dirty="0" err="1"/>
              <a:t>Taḍtaribu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faḌumma</a:t>
            </a:r>
            <a:r>
              <a:rPr lang="en-US" dirty="0"/>
              <a:t> </a:t>
            </a:r>
            <a:r>
              <a:rPr lang="en-US" dirty="0" err="1"/>
              <a:t>Rrūḥa</a:t>
            </a:r>
            <a:r>
              <a:rPr lang="en-US" dirty="0"/>
              <a:t> </a:t>
            </a:r>
            <a:r>
              <a:rPr lang="en-US" dirty="0" err="1"/>
              <a:t>waMluknī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849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259B6A-1CB3-4851-A72B-ABF040874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إِلَــيْــكَ أَجـــيءُ يــا شِــبَــعـــي </a:t>
            </a:r>
            <a:br>
              <a:rPr lang="ar-KW" dirty="0"/>
            </a:br>
            <a:r>
              <a:rPr lang="ar-KW" dirty="0"/>
              <a:t>وَيـا كَــنـــزي الَّـــذي يَــبْــقَـــى 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63F721-0CF0-4CF9-B04A-D6E084BAEA5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I come to You my satiation</a:t>
            </a:r>
          </a:p>
          <a:p>
            <a:r>
              <a:rPr lang="en-US" dirty="0"/>
              <a:t>My everlasting treasure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62C1F2-E1CA-48D3-959D-7627FF13283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‛</a:t>
            </a:r>
            <a:r>
              <a:rPr lang="en-US" dirty="0" err="1"/>
              <a:t>Elayka</a:t>
            </a:r>
            <a:r>
              <a:rPr lang="en-US" dirty="0"/>
              <a:t> ‛</a:t>
            </a:r>
            <a:r>
              <a:rPr lang="en-US" dirty="0" err="1"/>
              <a:t>Ajī‛u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Shiba‘ī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waYā</a:t>
            </a:r>
            <a:r>
              <a:rPr lang="en-US" dirty="0"/>
              <a:t> Kanzi </a:t>
            </a:r>
            <a:r>
              <a:rPr lang="en-US" dirty="0" err="1"/>
              <a:t>Llaẓī</a:t>
            </a:r>
            <a:r>
              <a:rPr lang="en-US" dirty="0"/>
              <a:t> </a:t>
            </a:r>
            <a:r>
              <a:rPr lang="en-US" dirty="0" err="1"/>
              <a:t>Yabqā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215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53FC8-A3BA-44EC-A5FD-F00F25EAE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فَــقُــرْبُــــكَ أَعْــمَــقُ الــمُــتَــعِ </a:t>
            </a:r>
            <a:br>
              <a:rPr lang="ar-KW" dirty="0"/>
            </a:br>
            <a:r>
              <a:rPr lang="ar-KW" dirty="0"/>
              <a:t>هُــوَ الأَحْــلَـــى هُــوَ الأَنــقَــــى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A6B3DE-D929-4307-95A2-BC1F75CE1B4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/>
              <a:t>Your closeness is my deepest delights </a:t>
            </a:r>
            <a:br>
              <a:rPr lang="en-US" dirty="0"/>
            </a:br>
            <a:r>
              <a:rPr lang="en-US" dirty="0"/>
              <a:t>It is the nicest and the purest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D592D0-FBF7-4134-AEC7-0D35E7D5D25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faQurbuka</a:t>
            </a:r>
            <a:r>
              <a:rPr lang="en-US" dirty="0"/>
              <a:t> ‛</a:t>
            </a:r>
            <a:r>
              <a:rPr lang="en-US" dirty="0" err="1"/>
              <a:t>A‘maqul</a:t>
            </a:r>
            <a:r>
              <a:rPr lang="en-US" dirty="0"/>
              <a:t> </a:t>
            </a:r>
            <a:r>
              <a:rPr lang="en-US" dirty="0" err="1"/>
              <a:t>Muta‘i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HuwaL</a:t>
            </a:r>
            <a:r>
              <a:rPr lang="en-US" dirty="0"/>
              <a:t> ‛</a:t>
            </a:r>
            <a:r>
              <a:rPr lang="en-US" dirty="0" err="1"/>
              <a:t>Aḥlā</a:t>
            </a:r>
            <a:r>
              <a:rPr lang="en-US" dirty="0"/>
              <a:t> </a:t>
            </a:r>
            <a:r>
              <a:rPr lang="en-US" dirty="0" err="1"/>
              <a:t>HuwaL</a:t>
            </a:r>
            <a:r>
              <a:rPr lang="en-US" dirty="0"/>
              <a:t> ‛</a:t>
            </a:r>
            <a:r>
              <a:rPr lang="en-US" dirty="0" err="1"/>
              <a:t>Anqā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5659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73CBCA-675B-4FCC-9FD8-D08EF4FD86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وَإِنِّــــي الآنَ أُمْــسِـــكُـــــكَ </a:t>
            </a:r>
            <a:br>
              <a:rPr lang="ar-KW" dirty="0"/>
            </a:br>
            <a:r>
              <a:rPr lang="ar-KW" dirty="0"/>
              <a:t>بِـــإيـــمــــانٍ وَإِصْــــــــرارِ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78F850-F08F-45E0-B0A5-4B0391E100C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 dirty="0"/>
              <a:t>As I hold on to You now</a:t>
            </a:r>
            <a:br>
              <a:rPr lang="en-US" dirty="0"/>
            </a:br>
            <a:r>
              <a:rPr lang="en-US" dirty="0"/>
              <a:t>With faith and with persistence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DF5801-BAD2-4449-ADF8-ED0A63D8077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wa‛EnnīL</a:t>
            </a:r>
            <a:r>
              <a:rPr lang="en-US" dirty="0"/>
              <a:t> ‛</a:t>
            </a:r>
            <a:r>
              <a:rPr lang="en-US" dirty="0" err="1"/>
              <a:t>Āna</a:t>
            </a:r>
            <a:r>
              <a:rPr lang="en-US" dirty="0"/>
              <a:t> ‛</a:t>
            </a:r>
            <a:r>
              <a:rPr lang="en-US" dirty="0" err="1"/>
              <a:t>Umsikuka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bi‛Īmānen</a:t>
            </a:r>
            <a:r>
              <a:rPr lang="en-US" dirty="0"/>
              <a:t> </a:t>
            </a:r>
            <a:r>
              <a:rPr lang="en-US" dirty="0" err="1"/>
              <a:t>wa‛Eṣrāri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0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B233EB-104A-49B0-B2D5-9EB7AB2CE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/>
          <a:lstStyle/>
          <a:p>
            <a:r>
              <a:rPr lang="ar-KW" dirty="0"/>
              <a:t>فَــبــارِكــنـــي لأُطْــلِــقَــــكَ </a:t>
            </a:r>
            <a:br>
              <a:rPr lang="ar-KW" dirty="0"/>
            </a:br>
            <a:r>
              <a:rPr lang="ar-KW" dirty="0"/>
              <a:t>وَأُطــلِــقَ فــيــكَ أَشــعـــاري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FE6F0B-0124-4601-AD8B-A0AD98066DB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/>
          <a:lstStyle/>
          <a:p>
            <a:r>
              <a:rPr lang="en-US"/>
              <a:t>Bless </a:t>
            </a:r>
            <a:r>
              <a:rPr lang="en-US" dirty="0"/>
              <a:t>me and I will </a:t>
            </a:r>
            <a:r>
              <a:rPr lang="en-US"/>
              <a:t>release You,  </a:t>
            </a:r>
            <a:br>
              <a:rPr lang="en-US" dirty="0"/>
            </a:br>
            <a:r>
              <a:rPr lang="en-US" dirty="0"/>
              <a:t>And unleash my songs of </a:t>
            </a:r>
            <a:r>
              <a:rPr lang="en-US"/>
              <a:t>praise unto </a:t>
            </a:r>
            <a:r>
              <a:rPr lang="en-US" dirty="0"/>
              <a:t>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7A3FCA-73ED-4194-BE1E-89C2AD7607D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rmAutofit/>
          </a:bodyPr>
          <a:lstStyle/>
          <a:p>
            <a:r>
              <a:rPr lang="en-US" dirty="0" err="1"/>
              <a:t>faBāriknī</a:t>
            </a:r>
            <a:r>
              <a:rPr lang="en-US" dirty="0"/>
              <a:t> </a:t>
            </a:r>
            <a:r>
              <a:rPr lang="en-US" dirty="0" err="1"/>
              <a:t>li‛Uṭliqaka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wa‛Utlika</a:t>
            </a:r>
            <a:r>
              <a:rPr lang="en-US" dirty="0"/>
              <a:t> </a:t>
            </a:r>
            <a:r>
              <a:rPr lang="en-US" dirty="0" err="1"/>
              <a:t>Fīka</a:t>
            </a:r>
            <a:r>
              <a:rPr lang="en-US" dirty="0"/>
              <a:t> ‛</a:t>
            </a:r>
            <a:r>
              <a:rPr lang="en-US" dirty="0" err="1"/>
              <a:t>Ash‘ārī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2769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691</TotalTime>
  <Words>430</Words>
  <Application>Microsoft Office PowerPoint</Application>
  <PresentationFormat>Widescreen</PresentationFormat>
  <Paragraphs>49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6_Office Theme</vt:lpstr>
      <vt:lpstr>سَــأدنــو مِــنــكَ يـا رَبِّـــي</vt:lpstr>
      <vt:lpstr>سَـــأَدْنـــو مِــنـــكَ يـــا رَبِّــــي  وَأَلْـــمِــــسُ ثَــوْبَـــــكَ الآنَ </vt:lpstr>
      <vt:lpstr>لِـــروحِـــكَ حـاجَـــةُ الــقَــلــــبِ  أَعِـــدهُ إِلَــــيَّ مَــــلآنـــــا </vt:lpstr>
      <vt:lpstr>وَإِنِّـــــي الآنَ أَقْـــــتَــــــــرِبُ  فَــمُـــدَّ يَـــدَيْــــكَ بــارِكــنــي</vt:lpstr>
      <vt:lpstr>وَروحـــي فِـــيَّ تَـضــطَـــرِبُ  فَــضُــمَّ الــرُّوحَ وَامْــلُــكْــنــي</vt:lpstr>
      <vt:lpstr>تَـــلَــفَّــــت وَانْــظُـــرَن نَــفــســــي  فَــبِــالإيــمـــانِ أَلْــمَــسُــــــكَ</vt:lpstr>
      <vt:lpstr>وَأَكــــرِم صـاحِـــبَ الــلَّـمْــــسِ  كَــثَـــوْبِ الــبِـــرِّ يَـــلْــبَــسُــــكَ</vt:lpstr>
      <vt:lpstr>وَإِنِّـــــي الآنَ أَقْـــــتَــــــــرِبُ  فَــمُـــدَّ يَـــدَيْــــكَ بــارِكــنــي</vt:lpstr>
      <vt:lpstr>وَروحـــي فِـــيَّ تَـضــطَـــرِبُ  فَــضُــمَّ الــرُّوحَ وَامْــلُــكْــنــي</vt:lpstr>
      <vt:lpstr>إِلَــيْــكَ أَجـــيءُ يــا شِــبَــعـــي  وَيـا كَــنـــزي الَّـــذي يَــبْــقَـــى </vt:lpstr>
      <vt:lpstr>فَــقُــرْبُــــكَ أَعْــمَــقُ الــمُــتَــعِ  هُــوَ الأَحْــلَـــى هُــوَ الأَنــقَــــى</vt:lpstr>
      <vt:lpstr>وَإِنِّــــي الآنَ أُمْــسِـــكُـــــكَ  بِـــإيـــمــــانٍ وَإِصْــــــــرارِ</vt:lpstr>
      <vt:lpstr>فَــبــارِكــنـــي لأُطْــلِــقَــــكَ  وَأُطــلِــقَ فــيــكَ أَشــعـــاري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Pascale Hage</cp:lastModifiedBy>
  <cp:revision>4</cp:revision>
  <dcterms:created xsi:type="dcterms:W3CDTF">2014-06-01T05:24:09Z</dcterms:created>
  <dcterms:modified xsi:type="dcterms:W3CDTF">2025-10-24T13:20:08Z</dcterms:modified>
  <cp:category/>
</cp:coreProperties>
</file>