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50" r:id="rId1"/>
  </p:sldMasterIdLst>
  <p:notesMasterIdLst>
    <p:notesMasterId r:id="rId15"/>
  </p:notesMasterIdLst>
  <p:handoutMasterIdLst>
    <p:handoutMasterId r:id="rId16"/>
  </p:handoutMasterIdLst>
  <p:sldIdLst>
    <p:sldId id="256" r:id="rId2"/>
    <p:sldId id="293" r:id="rId3"/>
    <p:sldId id="259" r:id="rId4"/>
    <p:sldId id="267" r:id="rId5"/>
    <p:sldId id="260" r:id="rId6"/>
    <p:sldId id="261" r:id="rId7"/>
    <p:sldId id="294" r:id="rId8"/>
    <p:sldId id="295" r:id="rId9"/>
    <p:sldId id="296" r:id="rId10"/>
    <p:sldId id="298" r:id="rId11"/>
    <p:sldId id="299" r:id="rId12"/>
    <p:sldId id="297" r:id="rId13"/>
    <p:sldId id="292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63" autoAdjust="0"/>
    <p:restoredTop sz="94712"/>
  </p:normalViewPr>
  <p:slideViewPr>
    <p:cSldViewPr snapToGrid="0" snapToObjects="1">
      <p:cViewPr varScale="1">
        <p:scale>
          <a:sx n="107" d="100"/>
          <a:sy n="107" d="100"/>
        </p:scale>
        <p:origin x="876" y="10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9214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30214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4718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9537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584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1681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07424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0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01904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85257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52387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5291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752556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ar-KW" sz="4800" dirty="0" err="1"/>
              <a:t>بـيِـمْـهِـلـنـي</a:t>
            </a:r>
            <a:r>
              <a:rPr lang="ar-KW" sz="4800" dirty="0"/>
              <a:t> وما </a:t>
            </a:r>
            <a:r>
              <a:rPr lang="ar-KW" sz="4800" dirty="0" err="1"/>
              <a:t>بـيِـهْـمِـلـنـي</a:t>
            </a:r>
            <a:endParaRPr lang="en-US" sz="4800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The Lord Grants Me Respite But Does Not Neglect Me</a:t>
            </a:r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4800" dirty="0" err="1"/>
              <a:t>bYemhelnī</a:t>
            </a:r>
            <a:r>
              <a:rPr lang="en-US" sz="4800" dirty="0"/>
              <a:t> </a:t>
            </a:r>
            <a:r>
              <a:rPr lang="en-US" sz="4800" dirty="0" err="1"/>
              <a:t>wMā</a:t>
            </a:r>
            <a:r>
              <a:rPr lang="en-US" sz="4800" dirty="0"/>
              <a:t> </a:t>
            </a:r>
            <a:r>
              <a:rPr lang="en-US" sz="4800" dirty="0" err="1"/>
              <a:t>bYehmelnī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D0066A-78A0-134F-5EB3-1574EAA1F4AA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Tasjīl</a:t>
            </a:r>
            <a:r>
              <a:rPr lang="en-US" dirty="0"/>
              <a:t>: ID Studio</a:t>
            </a:r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0E034DE8-C450-E16C-A6C4-F0E40603AFA9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Recorded by: ID Studio</a:t>
            </a:r>
          </a:p>
        </p:txBody>
      </p:sp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91CC6BA3-AB8C-E86D-BC3C-3F468E4D4D9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Arranged by: Kamal </a:t>
            </a:r>
            <a:r>
              <a:rPr lang="en-US" dirty="0" err="1"/>
              <a:t>Saikaly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356EF36-EA46-5550-3514-8D6A5501A8CC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ar-KW" dirty="0"/>
              <a:t>توزيع: كمال سيقلي</a:t>
            </a:r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32AF7C32-3092-12E0-2E13-593AF855EEC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>
            <a:normAutofit/>
          </a:bodyPr>
          <a:lstStyle/>
          <a:p>
            <a:r>
              <a:rPr lang="ar-KW" dirty="0"/>
              <a:t>تسجيل: </a:t>
            </a:r>
            <a:r>
              <a:rPr lang="en-US" dirty="0"/>
              <a:t>ID Studio</a:t>
            </a: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C0E7D494-F512-D4BE-306E-A3F5CFB02D6F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 dirty="0"/>
              <a:t>Lyrics by: Charles Boutros</a:t>
            </a:r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EBC10704-1EA7-BF6E-B617-58F13FD658B6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Kalimāt</a:t>
            </a:r>
            <a:r>
              <a:rPr lang="en-US" dirty="0"/>
              <a:t>: Charles Boutros</a:t>
            </a:r>
          </a:p>
        </p:txBody>
      </p:sp>
      <p:sp>
        <p:nvSpPr>
          <p:cNvPr id="23" name="Text Placeholder 22">
            <a:extLst>
              <a:ext uri="{FF2B5EF4-FFF2-40B4-BE49-F238E27FC236}">
                <a16:creationId xmlns:a16="http://schemas.microsoft.com/office/drawing/2014/main" id="{55C310EF-B3B4-8AEF-D9CF-BF19F207A42E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r>
              <a:rPr lang="en-US" dirty="0"/>
              <a:t>Music by: Nizar Fares</a:t>
            </a:r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5F29F730-A9EB-4BAD-DBEB-1A69ED3A8762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Talḥīn</a:t>
            </a:r>
            <a:r>
              <a:rPr lang="en-US" dirty="0"/>
              <a:t>: Nizar Fares</a:t>
            </a:r>
          </a:p>
        </p:txBody>
      </p:sp>
      <p:sp>
        <p:nvSpPr>
          <p:cNvPr id="25" name="Text Placeholder 24">
            <a:extLst>
              <a:ext uri="{FF2B5EF4-FFF2-40B4-BE49-F238E27FC236}">
                <a16:creationId xmlns:a16="http://schemas.microsoft.com/office/drawing/2014/main" id="{209F5495-60BB-EBCD-23E5-6B0555F28931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>
            <a:normAutofit/>
          </a:bodyPr>
          <a:lstStyle/>
          <a:p>
            <a:r>
              <a:rPr lang="ar-KW" dirty="0"/>
              <a:t>كلمات: شارل بطرس</a:t>
            </a:r>
          </a:p>
        </p:txBody>
      </p:sp>
      <p:sp>
        <p:nvSpPr>
          <p:cNvPr id="26" name="Text Placeholder 25">
            <a:extLst>
              <a:ext uri="{FF2B5EF4-FFF2-40B4-BE49-F238E27FC236}">
                <a16:creationId xmlns:a16="http://schemas.microsoft.com/office/drawing/2014/main" id="{D356F9DD-9DF4-58F4-D88D-697F8041BEE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>
            <a:normAutofit/>
          </a:bodyPr>
          <a:lstStyle/>
          <a:p>
            <a:r>
              <a:rPr lang="ar-KW" dirty="0"/>
              <a:t>تلحين: نزار فارس</a:t>
            </a:r>
          </a:p>
        </p:txBody>
      </p: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97A96E0B-E1C9-E404-FF77-EAE116E0989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Tawzī</a:t>
            </a:r>
            <a:r>
              <a:rPr lang="en-US" dirty="0"/>
              <a:t>‘: Kamal </a:t>
            </a:r>
            <a:r>
              <a:rPr lang="en-US" dirty="0" err="1"/>
              <a:t>Saikaly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6012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 err="1"/>
              <a:t>بـيِمْهِلني</a:t>
            </a:r>
            <a:r>
              <a:rPr lang="ar-KW" dirty="0"/>
              <a:t> وما </a:t>
            </a:r>
            <a:r>
              <a:rPr lang="ar-KW" dirty="0" err="1"/>
              <a:t>بـيِهْـمِلني</a:t>
            </a:r>
            <a:r>
              <a:rPr lang="ar-KW" dirty="0"/>
              <a:t> .. </a:t>
            </a:r>
            <a:r>
              <a:rPr lang="ar-KW" dirty="0" err="1"/>
              <a:t>بـيِحْـرِسْـني</a:t>
            </a:r>
            <a:r>
              <a:rPr lang="ar-KW" dirty="0"/>
              <a:t> </a:t>
            </a:r>
            <a:r>
              <a:rPr lang="ar-KW" dirty="0" err="1"/>
              <a:t>وِبْـيِـسحِرني</a:t>
            </a:r>
            <a:r>
              <a:rPr lang="ar-KW" dirty="0"/>
              <a:t> </a:t>
            </a:r>
            <a:br>
              <a:rPr lang="ar-KW" dirty="0"/>
            </a:br>
            <a:r>
              <a:rPr lang="ar-KW" dirty="0" err="1"/>
              <a:t>بِــحُــبُّـــو</a:t>
            </a:r>
            <a:r>
              <a:rPr lang="ar-KW" dirty="0"/>
              <a:t> الـمَــســيــــح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The Lord grants me respite but does not neglect me</a:t>
            </a:r>
            <a:br>
              <a:rPr lang="en-US" dirty="0"/>
            </a:br>
            <a:r>
              <a:rPr lang="en-US" dirty="0"/>
              <a:t>He guards and captivates me by His Love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>
                <a:ea typeface="Calibri" panose="020F0502020204030204" pitchFamily="34" charset="0"/>
              </a:rPr>
              <a:t>bYemhelnī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wMā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bYehmelnī</a:t>
            </a:r>
            <a:br>
              <a:rPr lang="en-US" dirty="0">
                <a:ea typeface="Calibri" panose="020F0502020204030204" pitchFamily="34" charset="0"/>
              </a:rPr>
            </a:br>
            <a:r>
              <a:rPr lang="en-US" dirty="0" err="1">
                <a:ea typeface="Calibri" panose="020F0502020204030204" pitchFamily="34" charset="0"/>
              </a:rPr>
              <a:t>bYeḥresnī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wibYes’ḥernī</a:t>
            </a:r>
            <a:r>
              <a:rPr lang="en-US" dirty="0">
                <a:ea typeface="Calibri" panose="020F0502020204030204" pitchFamily="34" charset="0"/>
              </a:rPr>
              <a:t> </a:t>
            </a:r>
            <a:br>
              <a:rPr lang="en-US" dirty="0">
                <a:ea typeface="Calibri" panose="020F0502020204030204" pitchFamily="34" charset="0"/>
              </a:rPr>
            </a:br>
            <a:r>
              <a:rPr lang="en-US" dirty="0" err="1">
                <a:ea typeface="Calibri" panose="020F0502020204030204" pitchFamily="34" charset="0"/>
              </a:rPr>
              <a:t>biḤubbul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Masīḥ</a:t>
            </a:r>
            <a:endParaRPr lang="en-US" dirty="0"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5294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 err="1"/>
              <a:t>بـيِـرحَمْني</a:t>
            </a:r>
            <a:r>
              <a:rPr lang="ar-KW" dirty="0"/>
              <a:t> وما </a:t>
            </a:r>
            <a:r>
              <a:rPr lang="ar-KW" dirty="0" err="1"/>
              <a:t>بـيِحْرِمني</a:t>
            </a:r>
            <a:r>
              <a:rPr lang="ar-KW" dirty="0"/>
              <a:t> .. </a:t>
            </a:r>
            <a:r>
              <a:rPr lang="ar-KW" dirty="0" err="1"/>
              <a:t>بـيَعْـرِفني</a:t>
            </a:r>
            <a:r>
              <a:rPr lang="ar-KW" dirty="0"/>
              <a:t> </a:t>
            </a:r>
            <a:r>
              <a:rPr lang="ar-KW" dirty="0" err="1"/>
              <a:t>وبـيِرفَعْـني</a:t>
            </a:r>
            <a:r>
              <a:rPr lang="ar-KW" dirty="0"/>
              <a:t> </a:t>
            </a:r>
            <a:r>
              <a:rPr lang="ar-KW" dirty="0" err="1"/>
              <a:t>لَـصَــوْبُـــو</a:t>
            </a:r>
            <a:r>
              <a:rPr lang="ar-KW" dirty="0"/>
              <a:t> الـمَـســيـــح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He has mercy on me and does not impoverish me </a:t>
            </a:r>
            <a:br>
              <a:rPr lang="en-US" dirty="0"/>
            </a:br>
            <a:r>
              <a:rPr lang="en-US" dirty="0"/>
              <a:t>He knows and upholds me towards Him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>
                <a:ea typeface="Calibri" panose="020F0502020204030204" pitchFamily="34" charset="0"/>
              </a:rPr>
              <a:t>bYerḥamnī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wMā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bYeḥremnī</a:t>
            </a:r>
            <a:br>
              <a:rPr lang="en-US" dirty="0">
                <a:ea typeface="Calibri" panose="020F0502020204030204" pitchFamily="34" charset="0"/>
              </a:rPr>
            </a:br>
            <a:r>
              <a:rPr lang="en-US" dirty="0" err="1">
                <a:ea typeface="Calibri" panose="020F0502020204030204" pitchFamily="34" charset="0"/>
              </a:rPr>
              <a:t>bYaʻrefnī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wibYerfaʻnī</a:t>
            </a:r>
            <a:r>
              <a:rPr lang="en-US" dirty="0">
                <a:ea typeface="Calibri" panose="020F0502020204030204" pitchFamily="34" charset="0"/>
              </a:rPr>
              <a:t> </a:t>
            </a:r>
            <a:br>
              <a:rPr lang="en-US" dirty="0">
                <a:ea typeface="Calibri" panose="020F0502020204030204" pitchFamily="34" charset="0"/>
              </a:rPr>
            </a:br>
            <a:r>
              <a:rPr lang="en-US" dirty="0" err="1">
                <a:ea typeface="Calibri" panose="020F0502020204030204" pitchFamily="34" charset="0"/>
              </a:rPr>
              <a:t>laṢawbul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Masīḥ</a:t>
            </a:r>
            <a:endParaRPr lang="en-US" dirty="0"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0303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8B2D8FC0-D6EC-488A-FC3B-66EEBC4543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هَـــلِّـــلْ، هَـــلِّـــلْ، هَــلِّــلــوا </a:t>
            </a:r>
            <a:br>
              <a:rPr lang="ar-KW" dirty="0"/>
            </a:br>
            <a:r>
              <a:rPr lang="ar-KW" dirty="0" err="1"/>
              <a:t>لَإِسْــمُــو</a:t>
            </a:r>
            <a:r>
              <a:rPr lang="ar-KW" dirty="0"/>
              <a:t> الـمَــســيــح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0725EB8-52BA-1F01-708E-2A875CBEC3B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Rejoice, praise The Christ’s Name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86681DE2-F757-24FB-A98F-436BCAE2D55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nb-NO" dirty="0"/>
              <a:t>Hallel, Hallel, Hallelū</a:t>
            </a:r>
            <a:br>
              <a:rPr lang="nb-NO" dirty="0"/>
            </a:br>
            <a:r>
              <a:rPr lang="nb-NO" dirty="0"/>
              <a:t>la‛Esmul Masīḥ </a:t>
            </a:r>
          </a:p>
        </p:txBody>
      </p:sp>
    </p:spTree>
    <p:extLst>
      <p:ext uri="{BB962C8B-B14F-4D97-AF65-F5344CB8AC3E}">
        <p14:creationId xmlns:p14="http://schemas.microsoft.com/office/powerpoint/2010/main" val="753677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66795"/>
            <a:ext cx="11887200" cy="2872347"/>
          </a:xfrm>
        </p:spPr>
        <p:txBody>
          <a:bodyPr>
            <a:noAutofit/>
          </a:bodyPr>
          <a:lstStyle/>
          <a:p>
            <a:r>
              <a:rPr lang="ar-KW" sz="5000" dirty="0" err="1"/>
              <a:t>بِـيـفـيـضِ</a:t>
            </a:r>
            <a:r>
              <a:rPr lang="ar-KW" sz="5000" dirty="0"/>
              <a:t> عْـلَـيِّ الـرُّوح .. حـتَّـى </a:t>
            </a:r>
            <a:r>
              <a:rPr lang="ar-KW" sz="5000" dirty="0" err="1"/>
              <a:t>بْـطَريـقُـو</a:t>
            </a:r>
            <a:r>
              <a:rPr lang="ar-KW" sz="5000" dirty="0"/>
              <a:t> رُوح </a:t>
            </a:r>
            <a:br>
              <a:rPr lang="ar-KW" sz="5000" dirty="0"/>
            </a:br>
            <a:r>
              <a:rPr lang="ar-KW" sz="5000" dirty="0"/>
              <a:t>هُـوِّي الـلِّي </a:t>
            </a:r>
            <a:r>
              <a:rPr lang="ar-KW" sz="5000" dirty="0" err="1"/>
              <a:t>بـيِـمـهِـلـني</a:t>
            </a:r>
            <a:r>
              <a:rPr lang="ar-KW" sz="5000" dirty="0"/>
              <a:t> .. </a:t>
            </a:r>
            <a:r>
              <a:rPr lang="ar-KW" sz="5000" dirty="0" err="1"/>
              <a:t>ورُوحُو</a:t>
            </a:r>
            <a:r>
              <a:rPr lang="ar-KW" sz="5000" dirty="0"/>
              <a:t> عَـمْ يِـلهِـمْـنـي </a:t>
            </a:r>
            <a:br>
              <a:rPr lang="ar-KW" sz="5000" dirty="0"/>
            </a:br>
            <a:r>
              <a:rPr lang="ar-KW" sz="5000" dirty="0" err="1"/>
              <a:t>عَـــالـــدَّربِ</a:t>
            </a:r>
            <a:r>
              <a:rPr lang="ar-KW" sz="5000" dirty="0"/>
              <a:t> الــصَّــحــيــح</a:t>
            </a:r>
            <a:endParaRPr lang="en-US" sz="5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/>
              <a:t>His Spirit fills me, so I follow His Path. He grants me respite and </a:t>
            </a:r>
            <a:br>
              <a:rPr lang="en-US" dirty="0"/>
            </a:br>
            <a:r>
              <a:rPr lang="en-US" dirty="0"/>
              <a:t>His Spirit inspires me to the right path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3980"/>
            <a:ext cx="11887200" cy="3119250"/>
          </a:xfrm>
        </p:spPr>
        <p:txBody>
          <a:bodyPr>
            <a:normAutofit fontScale="92500"/>
          </a:bodyPr>
          <a:lstStyle/>
          <a:p>
            <a:r>
              <a:rPr lang="en-US" dirty="0" err="1">
                <a:ea typeface="Calibri" panose="020F0502020204030204" pitchFamily="34" charset="0"/>
              </a:rPr>
              <a:t>biYfīḍe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ʻlayyi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Rrūḥ</a:t>
            </a:r>
            <a:r>
              <a:rPr lang="en-US" dirty="0">
                <a:ea typeface="Calibri" panose="020F0502020204030204" pitchFamily="34" charset="0"/>
              </a:rPr>
              <a:t>, </a:t>
            </a:r>
            <a:r>
              <a:rPr lang="en-US" dirty="0" err="1">
                <a:ea typeface="Calibri" panose="020F0502020204030204" pitchFamily="34" charset="0"/>
              </a:rPr>
              <a:t>Ḥattā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bṬarī‛u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Rūḥ</a:t>
            </a:r>
            <a:r>
              <a:rPr lang="en-US" dirty="0">
                <a:ea typeface="Calibri" panose="020F0502020204030204" pitchFamily="34" charset="0"/>
              </a:rPr>
              <a:t> </a:t>
            </a:r>
            <a:br>
              <a:rPr lang="en-US" dirty="0">
                <a:ea typeface="Calibri" panose="020F0502020204030204" pitchFamily="34" charset="0"/>
              </a:rPr>
            </a:br>
            <a:r>
              <a:rPr lang="en-US" dirty="0" err="1">
                <a:ea typeface="Calibri" panose="020F0502020204030204" pitchFamily="34" charset="0"/>
              </a:rPr>
              <a:t>Huwi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Llī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bYemhelnī</a:t>
            </a:r>
            <a:r>
              <a:rPr lang="en-US" dirty="0">
                <a:ea typeface="Calibri" panose="020F0502020204030204" pitchFamily="34" charset="0"/>
              </a:rPr>
              <a:t>, </a:t>
            </a:r>
            <a:r>
              <a:rPr lang="en-US" dirty="0" err="1">
                <a:ea typeface="Calibri" panose="020F0502020204030204" pitchFamily="34" charset="0"/>
              </a:rPr>
              <a:t>wRūḥu</a:t>
            </a:r>
            <a:r>
              <a:rPr lang="en-US" dirty="0">
                <a:ea typeface="Calibri" panose="020F0502020204030204" pitchFamily="34" charset="0"/>
              </a:rPr>
              <a:t> </a:t>
            </a:r>
            <a:br>
              <a:rPr lang="en-US" dirty="0">
                <a:ea typeface="Calibri" panose="020F0502020204030204" pitchFamily="34" charset="0"/>
              </a:rPr>
            </a:br>
            <a:r>
              <a:rPr lang="en-US" dirty="0" err="1">
                <a:ea typeface="Calibri" panose="020F0502020204030204" pitchFamily="34" charset="0"/>
              </a:rPr>
              <a:t>ʻAm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Yelhemnī</a:t>
            </a:r>
            <a:r>
              <a:rPr lang="en-US" dirty="0">
                <a:ea typeface="Calibri" panose="020F0502020204030204" pitchFamily="34" charset="0"/>
              </a:rPr>
              <a:t>, </a:t>
            </a:r>
            <a:r>
              <a:rPr lang="en-US" dirty="0" err="1">
                <a:ea typeface="Calibri" panose="020F0502020204030204" pitchFamily="34" charset="0"/>
              </a:rPr>
              <a:t>ʻaDdarbe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Ṣṣaḥīḥ</a:t>
            </a:r>
            <a:endParaRPr lang="en-US" dirty="0"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5875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8B2D8FC0-D6EC-488A-FC3B-66EEBC4543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هَـــلِّـــلْ، هَـــلِّـــلْ، هَــلِّــلــوا </a:t>
            </a:r>
            <a:br>
              <a:rPr lang="ar-KW" dirty="0"/>
            </a:br>
            <a:r>
              <a:rPr lang="ar-KW" dirty="0" err="1"/>
              <a:t>لَإِسْــمُــو</a:t>
            </a:r>
            <a:r>
              <a:rPr lang="ar-KW" dirty="0"/>
              <a:t> الـمَــســيــح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0725EB8-52BA-1F01-708E-2A875CBEC3B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Rejoice, praise The Christ’s Name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86681DE2-F757-24FB-A98F-436BCAE2D55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nb-NO" dirty="0"/>
              <a:t>Hallel, Hallel, Hallelū</a:t>
            </a:r>
            <a:br>
              <a:rPr lang="nb-NO" dirty="0"/>
            </a:br>
            <a:r>
              <a:rPr lang="nb-NO" dirty="0"/>
              <a:t>la‛Esmul Masīḥ </a:t>
            </a:r>
          </a:p>
        </p:txBody>
      </p:sp>
    </p:spTree>
    <p:extLst>
      <p:ext uri="{BB962C8B-B14F-4D97-AF65-F5344CB8AC3E}">
        <p14:creationId xmlns:p14="http://schemas.microsoft.com/office/powerpoint/2010/main" val="4127527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66795"/>
            <a:ext cx="11887200" cy="2872347"/>
          </a:xfrm>
        </p:spPr>
        <p:txBody>
          <a:bodyPr>
            <a:noAutofit/>
          </a:bodyPr>
          <a:lstStyle/>
          <a:p>
            <a:r>
              <a:rPr lang="ar-KW" sz="5000" dirty="0"/>
              <a:t>لَـمَّـا ما بْـكـون بْـعـيـد .. قـلبي </a:t>
            </a:r>
            <a:r>
              <a:rPr lang="ar-KW" sz="5000" dirty="0" err="1"/>
              <a:t>بِـيـعـيـش</a:t>
            </a:r>
            <a:r>
              <a:rPr lang="ar-KW" sz="5000" dirty="0"/>
              <a:t> بِـعـيـد </a:t>
            </a:r>
            <a:br>
              <a:rPr lang="ar-KW" sz="5000" dirty="0"/>
            </a:br>
            <a:r>
              <a:rPr lang="ar-KW" sz="5000" dirty="0"/>
              <a:t>نـورُه عَـمْ يِـهْـديـني .. </a:t>
            </a:r>
            <a:r>
              <a:rPr lang="ar-KW" sz="5000" dirty="0" err="1"/>
              <a:t>وحُــبُّــو</a:t>
            </a:r>
            <a:r>
              <a:rPr lang="ar-KW" sz="5000" dirty="0"/>
              <a:t> عَـمْ يِـهْـديـنـي </a:t>
            </a:r>
            <a:br>
              <a:rPr lang="ar-KW" sz="5000" dirty="0"/>
            </a:br>
            <a:r>
              <a:rPr lang="ar-KW" sz="5000" dirty="0"/>
              <a:t>حَـــتَّــى حِـــبّ مْـــنـــيـــح</a:t>
            </a:r>
            <a:endParaRPr lang="en-US" sz="5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/>
              <a:t>When I am not far from Him, my heart beats feasting. For His Light is leading me, and He is offering His Love so I love others wholeheartedly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3980"/>
            <a:ext cx="11887200" cy="3119250"/>
          </a:xfrm>
        </p:spPr>
        <p:txBody>
          <a:bodyPr>
            <a:normAutofit fontScale="92500"/>
          </a:bodyPr>
          <a:lstStyle/>
          <a:p>
            <a:r>
              <a:rPr lang="en-US" dirty="0" err="1">
                <a:ea typeface="Calibri" panose="020F0502020204030204" pitchFamily="34" charset="0"/>
              </a:rPr>
              <a:t>Lammā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Mā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bKūne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Bʻīd</a:t>
            </a:r>
            <a:r>
              <a:rPr lang="en-US" dirty="0">
                <a:ea typeface="Calibri" panose="020F0502020204030204" pitchFamily="34" charset="0"/>
              </a:rPr>
              <a:t> ‛</a:t>
            </a:r>
            <a:r>
              <a:rPr lang="en-US" dirty="0" err="1">
                <a:ea typeface="Calibri" panose="020F0502020204030204" pitchFamily="34" charset="0"/>
              </a:rPr>
              <a:t>Albī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biYʻīsh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biʻĪd</a:t>
            </a:r>
            <a:r>
              <a:rPr lang="en-US" dirty="0">
                <a:ea typeface="Calibri" panose="020F0502020204030204" pitchFamily="34" charset="0"/>
              </a:rPr>
              <a:t>, </a:t>
            </a:r>
            <a:r>
              <a:rPr lang="en-US" dirty="0" err="1">
                <a:ea typeface="Calibri" panose="020F0502020204030204" pitchFamily="34" charset="0"/>
              </a:rPr>
              <a:t>Nūru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ʻAm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Yehdīnī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wḤubbu</a:t>
            </a:r>
            <a:r>
              <a:rPr lang="en-US" dirty="0">
                <a:ea typeface="Calibri" panose="020F0502020204030204" pitchFamily="34" charset="0"/>
              </a:rPr>
              <a:t> </a:t>
            </a:r>
            <a:br>
              <a:rPr lang="en-US" dirty="0">
                <a:ea typeface="Calibri" panose="020F0502020204030204" pitchFamily="34" charset="0"/>
              </a:rPr>
            </a:br>
            <a:r>
              <a:rPr lang="en-US" dirty="0" err="1">
                <a:ea typeface="Calibri" panose="020F0502020204030204" pitchFamily="34" charset="0"/>
              </a:rPr>
              <a:t>ʻAm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Yehdīnī</a:t>
            </a:r>
            <a:r>
              <a:rPr lang="en-US" dirty="0">
                <a:ea typeface="Calibri" panose="020F0502020204030204" pitchFamily="34" charset="0"/>
              </a:rPr>
              <a:t>, </a:t>
            </a:r>
            <a:r>
              <a:rPr lang="en-US" dirty="0" err="1">
                <a:ea typeface="Calibri" panose="020F0502020204030204" pitchFamily="34" charset="0"/>
              </a:rPr>
              <a:t>Ḥattā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Ḥebbe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Mnīḥ</a:t>
            </a:r>
            <a:endParaRPr lang="en-US" dirty="0"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0751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8B2D8FC0-D6EC-488A-FC3B-66EEBC4543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هَـــلِّـــلْ، هَـــلِّـــلْ، هَــلِّــلــوا </a:t>
            </a:r>
            <a:br>
              <a:rPr lang="ar-KW" dirty="0"/>
            </a:br>
            <a:r>
              <a:rPr lang="ar-KW" dirty="0" err="1"/>
              <a:t>لَإِسْــمُــو</a:t>
            </a:r>
            <a:r>
              <a:rPr lang="ar-KW" dirty="0"/>
              <a:t> الـمَــســيــح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0725EB8-52BA-1F01-708E-2A875CBEC3B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Rejoice, praise The Christ’s Name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86681DE2-F757-24FB-A98F-436BCAE2D55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nb-NO" dirty="0"/>
              <a:t>Hallel, Hallel, Hallelū</a:t>
            </a:r>
            <a:br>
              <a:rPr lang="nb-NO" dirty="0"/>
            </a:br>
            <a:r>
              <a:rPr lang="nb-NO" dirty="0"/>
              <a:t>la‛Esmul Masīḥ </a:t>
            </a:r>
          </a:p>
        </p:txBody>
      </p:sp>
    </p:spTree>
    <p:extLst>
      <p:ext uri="{BB962C8B-B14F-4D97-AF65-F5344CB8AC3E}">
        <p14:creationId xmlns:p14="http://schemas.microsoft.com/office/powerpoint/2010/main" val="4282552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 err="1"/>
              <a:t>بـيِمْهِلني</a:t>
            </a:r>
            <a:r>
              <a:rPr lang="ar-KW" dirty="0"/>
              <a:t> وما </a:t>
            </a:r>
            <a:r>
              <a:rPr lang="ar-KW" dirty="0" err="1"/>
              <a:t>بـيِهْـمِلني</a:t>
            </a:r>
            <a:r>
              <a:rPr lang="ar-KW" dirty="0"/>
              <a:t> .. </a:t>
            </a:r>
            <a:r>
              <a:rPr lang="ar-KW" dirty="0" err="1"/>
              <a:t>بـيِحْـرِسْـني</a:t>
            </a:r>
            <a:r>
              <a:rPr lang="ar-KW" dirty="0"/>
              <a:t> </a:t>
            </a:r>
            <a:r>
              <a:rPr lang="ar-KW" dirty="0" err="1"/>
              <a:t>وِبْـيِـسحِرني</a:t>
            </a:r>
            <a:r>
              <a:rPr lang="ar-KW" dirty="0"/>
              <a:t> </a:t>
            </a:r>
            <a:br>
              <a:rPr lang="ar-KW" dirty="0"/>
            </a:br>
            <a:r>
              <a:rPr lang="ar-KW" dirty="0" err="1"/>
              <a:t>بِــحُــبُّـــو</a:t>
            </a:r>
            <a:r>
              <a:rPr lang="ar-KW" dirty="0"/>
              <a:t> الـمَــســيــــح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The Lord grants me respite but does not neglect me</a:t>
            </a:r>
            <a:br>
              <a:rPr lang="en-US" dirty="0"/>
            </a:br>
            <a:r>
              <a:rPr lang="en-US" dirty="0"/>
              <a:t>He guards and captivates me by His Love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>
                <a:ea typeface="Calibri" panose="020F0502020204030204" pitchFamily="34" charset="0"/>
              </a:rPr>
              <a:t>bYemhelnī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wMā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bYehmelnī</a:t>
            </a:r>
            <a:br>
              <a:rPr lang="en-US" dirty="0">
                <a:ea typeface="Calibri" panose="020F0502020204030204" pitchFamily="34" charset="0"/>
              </a:rPr>
            </a:br>
            <a:r>
              <a:rPr lang="en-US" dirty="0" err="1">
                <a:ea typeface="Calibri" panose="020F0502020204030204" pitchFamily="34" charset="0"/>
              </a:rPr>
              <a:t>bYeḥresnī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wibYes’ḥernī</a:t>
            </a:r>
            <a:r>
              <a:rPr lang="en-US" dirty="0">
                <a:ea typeface="Calibri" panose="020F0502020204030204" pitchFamily="34" charset="0"/>
              </a:rPr>
              <a:t> </a:t>
            </a:r>
            <a:br>
              <a:rPr lang="en-US" dirty="0">
                <a:ea typeface="Calibri" panose="020F0502020204030204" pitchFamily="34" charset="0"/>
              </a:rPr>
            </a:br>
            <a:r>
              <a:rPr lang="en-US" dirty="0" err="1">
                <a:ea typeface="Calibri" panose="020F0502020204030204" pitchFamily="34" charset="0"/>
              </a:rPr>
              <a:t>biḤubbul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Masīḥ</a:t>
            </a:r>
            <a:endParaRPr lang="en-US" dirty="0"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532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 err="1"/>
              <a:t>بـيِـرحَمْني</a:t>
            </a:r>
            <a:r>
              <a:rPr lang="ar-KW" dirty="0"/>
              <a:t> وما </a:t>
            </a:r>
            <a:r>
              <a:rPr lang="ar-KW" dirty="0" err="1"/>
              <a:t>بـيِحْرِمني</a:t>
            </a:r>
            <a:r>
              <a:rPr lang="ar-KW" dirty="0"/>
              <a:t> .. </a:t>
            </a:r>
            <a:r>
              <a:rPr lang="ar-KW" dirty="0" err="1"/>
              <a:t>بـيَعْـرِفني</a:t>
            </a:r>
            <a:r>
              <a:rPr lang="ar-KW" dirty="0"/>
              <a:t> </a:t>
            </a:r>
            <a:r>
              <a:rPr lang="ar-KW" dirty="0" err="1"/>
              <a:t>وبـيِرفَعْـني</a:t>
            </a:r>
            <a:r>
              <a:rPr lang="ar-KW" dirty="0"/>
              <a:t> </a:t>
            </a:r>
            <a:r>
              <a:rPr lang="ar-KW" dirty="0" err="1"/>
              <a:t>لَـصَــوْبُـــو</a:t>
            </a:r>
            <a:r>
              <a:rPr lang="ar-KW" dirty="0"/>
              <a:t> الـمَـســيـــح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He has mercy on me and does not impoverish me </a:t>
            </a:r>
            <a:br>
              <a:rPr lang="en-US" dirty="0"/>
            </a:br>
            <a:r>
              <a:rPr lang="en-US" dirty="0"/>
              <a:t>He knows and upholds me towards Him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>
                <a:ea typeface="Calibri" panose="020F0502020204030204" pitchFamily="34" charset="0"/>
              </a:rPr>
              <a:t>bYerḥamnī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wMā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bYeḥremnī</a:t>
            </a:r>
            <a:br>
              <a:rPr lang="en-US" dirty="0">
                <a:ea typeface="Calibri" panose="020F0502020204030204" pitchFamily="34" charset="0"/>
              </a:rPr>
            </a:br>
            <a:r>
              <a:rPr lang="en-US" dirty="0" err="1">
                <a:ea typeface="Calibri" panose="020F0502020204030204" pitchFamily="34" charset="0"/>
              </a:rPr>
              <a:t>bYaʻrefnī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wibYerfaʻnī</a:t>
            </a:r>
            <a:r>
              <a:rPr lang="en-US" dirty="0">
                <a:ea typeface="Calibri" panose="020F0502020204030204" pitchFamily="34" charset="0"/>
              </a:rPr>
              <a:t> </a:t>
            </a:r>
            <a:br>
              <a:rPr lang="en-US" dirty="0">
                <a:ea typeface="Calibri" panose="020F0502020204030204" pitchFamily="34" charset="0"/>
              </a:rPr>
            </a:br>
            <a:r>
              <a:rPr lang="en-US" dirty="0" err="1">
                <a:ea typeface="Calibri" panose="020F0502020204030204" pitchFamily="34" charset="0"/>
              </a:rPr>
              <a:t>laṢawbul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Masīḥ</a:t>
            </a:r>
            <a:endParaRPr lang="en-US" dirty="0"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0677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8B2D8FC0-D6EC-488A-FC3B-66EEBC4543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هَـــلِّـــلْ، هَـــلِّـــلْ، هَــلِّــلــوا </a:t>
            </a:r>
            <a:br>
              <a:rPr lang="ar-KW" dirty="0"/>
            </a:br>
            <a:r>
              <a:rPr lang="ar-KW" dirty="0" err="1"/>
              <a:t>لَإِسْــمُــو</a:t>
            </a:r>
            <a:r>
              <a:rPr lang="ar-KW" dirty="0"/>
              <a:t> الـمَــســيــح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0725EB8-52BA-1F01-708E-2A875CBEC3B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Rejoice, praise The Christ’s Name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86681DE2-F757-24FB-A98F-436BCAE2D55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nb-NO" dirty="0"/>
              <a:t>Hallel, Hallel, Hallelū</a:t>
            </a:r>
            <a:br>
              <a:rPr lang="nb-NO" dirty="0"/>
            </a:br>
            <a:r>
              <a:rPr lang="nb-NO" dirty="0"/>
              <a:t>la‛Esmul Masīḥ </a:t>
            </a:r>
          </a:p>
        </p:txBody>
      </p:sp>
    </p:spTree>
    <p:extLst>
      <p:ext uri="{BB962C8B-B14F-4D97-AF65-F5344CB8AC3E}">
        <p14:creationId xmlns:p14="http://schemas.microsoft.com/office/powerpoint/2010/main" val="1573469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60724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478</TotalTime>
  <Words>445</Words>
  <Application>Microsoft Office PowerPoint</Application>
  <PresentationFormat>Widescreen</PresentationFormat>
  <Paragraphs>47</Paragraphs>
  <Slides>13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Calibri</vt:lpstr>
      <vt:lpstr>Times New Roman</vt:lpstr>
      <vt:lpstr>Calibri Light</vt:lpstr>
      <vt:lpstr>Arial</vt:lpstr>
      <vt:lpstr>5_Office Theme</vt:lpstr>
      <vt:lpstr>بـيِـمْـهِـلـنـي وما بـيِـهْـمِـلـنـي</vt:lpstr>
      <vt:lpstr>PowerPoint Presentation</vt:lpstr>
      <vt:lpstr>بـيِمْهِلني وما بـيِهْـمِلني .. بـيِحْـرِسْـني وِبْـيِـسحِرني  بِــحُــبُّـــو الـمَــســيــــح</vt:lpstr>
      <vt:lpstr>بـيِـرحَمْني وما بـيِحْرِمني .. بـيَعْـرِفني وبـيِرفَعْـني لَـصَــوْبُـــو الـمَـســيـــح</vt:lpstr>
      <vt:lpstr>هَـــلِّـــلْ، هَـــلِّـــلْ، هَــلِّــلــوا  لَإِسْــمُــو الـمَــســيــح</vt:lpstr>
      <vt:lpstr>بِـيـفـيـضِ عْـلَـيِّ الـرُّوح .. حـتَّـى بْـطَريـقُـو رُوح  هُـوِّي الـلِّي بـيِـمـهِـلـني .. ورُوحُو عَـمْ يِـلهِـمْـنـي  عَـــالـــدَّربِ الــصَّــحــيــح</vt:lpstr>
      <vt:lpstr>هَـــلِّـــلْ، هَـــلِّـــلْ، هَــلِّــلــوا  لَإِسْــمُــو الـمَــســيــح</vt:lpstr>
      <vt:lpstr>لَـمَّـا ما بْـكـون بْـعـيـد .. قـلبي بِـيـعـيـش بِـعـيـد  نـورُه عَـمْ يِـهْـديـني .. وحُــبُّــو عَـمْ يِـهْـديـنـي  حَـــتَّــى حِـــبّ مْـــنـــيـــح</vt:lpstr>
      <vt:lpstr>هَـــلِّـــلْ، هَـــلِّـــلْ، هَــلِّــلــوا  لَإِسْــمُــو الـمَــســيــح</vt:lpstr>
      <vt:lpstr>بـيِمْهِلني وما بـيِهْـمِلني .. بـيِحْـرِسْـني وِبْـيِـسحِرني  بِــحُــبُّـــو الـمَــســيــــح</vt:lpstr>
      <vt:lpstr>بـيِـرحَمْني وما بـيِحْرِمني .. بـيَعْـرِفني وبـيِرفَعْـني لَـصَــوْبُـــو الـمَـســيـــح</vt:lpstr>
      <vt:lpstr>هَـــلِّـــلْ، هَـــلِّـــلْ، هَــلِّــلــوا  لَإِسْــمُــو الـمَــســيــح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bYemhelnī wMā bYehmelnī - بيمهلني وما بيهملني</dc:title>
  <dc:subject>He will Grant me Delay</dc:subject>
  <dc:creator>Nizar Fares</dc:creator>
  <cp:keywords>Nizar 2013 A distance to a Heart - مسافة قلب</cp:keywords>
  <cp:lastModifiedBy>Pascale Hage</cp:lastModifiedBy>
  <cp:revision>123</cp:revision>
  <dcterms:created xsi:type="dcterms:W3CDTF">2014-06-01T05:24:09Z</dcterms:created>
  <dcterms:modified xsi:type="dcterms:W3CDTF">2025-04-18T16:43:17Z</dcterms:modified>
  <cp:category/>
</cp:coreProperties>
</file>