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9"/>
  </p:notesMasterIdLst>
  <p:sldIdLst>
    <p:sldId id="328" r:id="rId2"/>
    <p:sldId id="327" r:id="rId3"/>
    <p:sldId id="329" r:id="rId4"/>
    <p:sldId id="330" r:id="rId5"/>
    <p:sldId id="331" r:id="rId6"/>
    <p:sldId id="345" r:id="rId7"/>
    <p:sldId id="346" r:id="rId8"/>
    <p:sldId id="347" r:id="rId9"/>
    <p:sldId id="348" r:id="rId10"/>
    <p:sldId id="332" r:id="rId11"/>
    <p:sldId id="333" r:id="rId12"/>
    <p:sldId id="342" r:id="rId13"/>
    <p:sldId id="343" r:id="rId14"/>
    <p:sldId id="349" r:id="rId15"/>
    <p:sldId id="350" r:id="rId16"/>
    <p:sldId id="351" r:id="rId17"/>
    <p:sldId id="31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49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03"/>
    <p:restoredTop sz="94733"/>
  </p:normalViewPr>
  <p:slideViewPr>
    <p:cSldViewPr snapToGrid="0">
      <p:cViewPr varScale="1">
        <p:scale>
          <a:sx n="105" d="100"/>
          <a:sy n="105" d="100"/>
        </p:scale>
        <p:origin x="64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8623D-5339-724E-9623-8BBCD5B3ACFA}" type="datetimeFigureOut">
              <a:rPr lang="en-US" smtClean="0"/>
              <a:t>17/10/2025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5104-698D-3E45-9587-EE2DADF66E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707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53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39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1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7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116491"/>
            <a:ext cx="121920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5052672"/>
            <a:ext cx="12192000" cy="167663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-1" y="2662518"/>
            <a:ext cx="12192001" cy="23901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886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611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0" y="66796"/>
            <a:ext cx="12192000" cy="2300354"/>
          </a:xfrm>
          <a:prstGeom prst="rect">
            <a:avLst/>
          </a:prstGeom>
        </p:spPr>
        <p:txBody>
          <a:bodyPr vert="horz" lIns="45720" tIns="0" rIns="45720" bIns="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0" y="4922087"/>
            <a:ext cx="12192000" cy="1828800"/>
          </a:xfrm>
          <a:prstGeom prst="rect">
            <a:avLst/>
          </a:prstGeom>
        </p:spPr>
        <p:txBody>
          <a:bodyPr vert="horz" lIns="45720" tIns="0" rIns="45720" bIns="0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0" y="2385079"/>
            <a:ext cx="12192000" cy="2514600"/>
          </a:xfrm>
          <a:prstGeom prst="rect">
            <a:avLst/>
          </a:prstGeom>
        </p:spPr>
        <p:txBody>
          <a:bodyPr lIns="45720" tIns="0" rIns="45720" bIns="0"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50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421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56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مِـنَ الـتَّـعَـنِّـي إِلـى الـتَّـغَـنِّـي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62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14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مدْعوّ للمائدة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28600" y="2082830"/>
            <a:ext cx="11887200" cy="830997"/>
          </a:xfrm>
        </p:spPr>
        <p:txBody>
          <a:bodyPr/>
          <a:lstStyle/>
          <a:p>
            <a:r>
              <a:rPr lang="en-US" dirty="0"/>
              <a:t>Come to the Table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Mad’ū</a:t>
            </a:r>
            <a:r>
              <a:rPr lang="en-US" dirty="0"/>
              <a:t> </a:t>
            </a:r>
            <a:r>
              <a:rPr lang="en-US" dirty="0" err="1"/>
              <a:t>lelMā’ida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4C4B487-7837-17FE-C002-06F614D7176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696178"/>
            <a:ext cx="5775960" cy="1994182"/>
          </a:xfrm>
        </p:spPr>
        <p:txBody>
          <a:bodyPr>
            <a:normAutofit fontScale="92500" lnSpcReduction="20000"/>
          </a:bodyPr>
          <a:lstStyle/>
          <a:p>
            <a:pPr rtl="0"/>
            <a:r>
              <a:rPr lang="en-US" dirty="0"/>
              <a:t>Music By Marissa Henrich, </a:t>
            </a:r>
          </a:p>
          <a:p>
            <a:pPr rtl="0"/>
            <a:r>
              <a:rPr lang="en-US" dirty="0"/>
              <a:t>Joy McMinn, </a:t>
            </a:r>
          </a:p>
          <a:p>
            <a:pPr rtl="0"/>
            <a:r>
              <a:rPr lang="en-US" dirty="0"/>
              <a:t>Keith McMinn </a:t>
            </a:r>
          </a:p>
          <a:p>
            <a:pPr rtl="0"/>
            <a:r>
              <a:rPr lang="en-US" dirty="0"/>
              <a:t>and Susan Goldsmith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AF326B7-7DE0-6F6F-B462-2C5A2CC0609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28600" y="4587239"/>
            <a:ext cx="5775960" cy="2186093"/>
          </a:xfrm>
        </p:spPr>
        <p:txBody>
          <a:bodyPr>
            <a:normAutofit/>
          </a:bodyPr>
          <a:lstStyle/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Lyrics by Nizar Fares, </a:t>
            </a:r>
          </a:p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Marissa Henrich, Joy McMinn, </a:t>
            </a:r>
          </a:p>
          <a:p>
            <a: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and Susan Goldsmith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827D0-CD5D-19CA-7BFD-5253572B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F1BD0-4DE9-CC2F-1D1B-94E1D2146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مَـدْعُــو لِـلْـمَـائِـدَة لِـذِكْـرَى الـمَـلِـكْ</a:t>
            </a:r>
            <a:br>
              <a:rPr lang="ar-SA" dirty="0"/>
            </a:br>
            <a:r>
              <a:rPr lang="ar-SA" dirty="0" err="1"/>
              <a:t>إِشْرَبْ</a:t>
            </a:r>
            <a:r>
              <a:rPr lang="ar-SA" dirty="0"/>
              <a:t> مِنْ نِعْمَتِهِ، ارْتَوِ وَانْطَلِقْ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B1A925-E0B9-FD7E-2186-9CD312A31B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to the table, come to the King</a:t>
            </a:r>
          </a:p>
          <a:p>
            <a:r>
              <a:rPr lang="en-US" dirty="0"/>
              <a:t>Drink of His mercy, feast and believe	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53DA5-2B0C-3F31-9C85-2552DE37B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 err="1"/>
              <a:t>Mad`ū</a:t>
            </a:r>
            <a:r>
              <a:rPr lang="en-US" dirty="0"/>
              <a:t> </a:t>
            </a:r>
            <a:r>
              <a:rPr lang="en-US" dirty="0" err="1"/>
              <a:t>lilMā’ida</a:t>
            </a:r>
            <a:r>
              <a:rPr lang="en-US" dirty="0"/>
              <a:t> </a:t>
            </a:r>
            <a:r>
              <a:rPr lang="en-US" dirty="0" err="1"/>
              <a:t>liẒikraL</a:t>
            </a:r>
            <a:r>
              <a:rPr lang="en-US" dirty="0"/>
              <a:t> Malek</a:t>
            </a:r>
          </a:p>
          <a:p>
            <a:r>
              <a:rPr lang="en-US" dirty="0"/>
              <a:t>‘</a:t>
            </a:r>
            <a:r>
              <a:rPr lang="en-US" dirty="0" err="1"/>
              <a:t>Eshrab</a:t>
            </a:r>
            <a:r>
              <a:rPr lang="en-US" dirty="0"/>
              <a:t> min </a:t>
            </a:r>
            <a:r>
              <a:rPr lang="en-US" dirty="0" err="1"/>
              <a:t>Ne`matihi</a:t>
            </a:r>
            <a:r>
              <a:rPr lang="en-US" dirty="0"/>
              <a:t> </a:t>
            </a:r>
            <a:r>
              <a:rPr lang="en-US" dirty="0" err="1"/>
              <a:t>Rtawi</a:t>
            </a:r>
            <a:r>
              <a:rPr lang="en-US" dirty="0"/>
              <a:t> </a:t>
            </a:r>
            <a:r>
              <a:rPr lang="en-US" dirty="0" err="1"/>
              <a:t>waNṭaliq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727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12C3A-061A-2CD5-A7FA-8AB614583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5F23B-DD8E-CEA7-4AB4-4C191B234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إِنْ أَنْهَك التَعَبُ، تَعَالَ وَاطْمَئِنْ</a:t>
            </a:r>
            <a:br>
              <a:rPr lang="ar-SA" dirty="0"/>
            </a:br>
            <a:r>
              <a:rPr lang="ar-SA" dirty="0"/>
              <a:t>تَعَالَ لِلْمَائِدَة، خُذْ بَرَكَة وَآمِنْ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F54E5D-EA29-18B6-BC68-3BA9F27867D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all you weary come find your rest</a:t>
            </a:r>
          </a:p>
          <a:p>
            <a:r>
              <a:rPr lang="en-US" dirty="0"/>
              <a:t>Come to the table Come and be Blessed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BE06A2-FFE3-BE1D-CA81-64A58575C9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/>
              <a:t>‘In ‘</a:t>
            </a:r>
            <a:r>
              <a:rPr lang="en-US" dirty="0" err="1"/>
              <a:t>Anhaka</a:t>
            </a:r>
            <a:r>
              <a:rPr lang="en-US" dirty="0"/>
              <a:t> </a:t>
            </a:r>
            <a:r>
              <a:rPr lang="en-US" dirty="0" err="1"/>
              <a:t>Ta`abu</a:t>
            </a:r>
            <a:r>
              <a:rPr lang="en-US" dirty="0"/>
              <a:t> </a:t>
            </a:r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waṬma`in</a:t>
            </a:r>
            <a:endParaRPr lang="en-US" dirty="0"/>
          </a:p>
          <a:p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lilMā’ida</a:t>
            </a:r>
            <a:r>
              <a:rPr lang="en-US" dirty="0"/>
              <a:t> </a:t>
            </a:r>
            <a:r>
              <a:rPr lang="en-US" dirty="0" err="1"/>
              <a:t>Kuẓ</a:t>
            </a:r>
            <a:r>
              <a:rPr lang="en-US" dirty="0"/>
              <a:t> Baraka </a:t>
            </a:r>
            <a:r>
              <a:rPr lang="en-US" dirty="0" err="1"/>
              <a:t>wa’Āmin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23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487C6D-0B4C-89E7-A795-D08004D4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1D67D-B274-B3C9-9002-2C94A7104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الرَّبُ يَسوعْ وَحْدَهُ يَكْفِي</a:t>
            </a:r>
            <a:br>
              <a:rPr lang="ar-SA" dirty="0"/>
            </a:br>
            <a:r>
              <a:rPr lang="ar-SA" dirty="0"/>
              <a:t>الكَرْمَةُ الحَقِيقِيَّةُ، خُبْزُ الحَياةِ يَشْفِي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F023CA-2CD2-E444-9C5F-94FF46024C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Jesus satisfies, True Vine, Bread of Life!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4D3145-AAA5-C020-FFE3-7F01480E64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/>
              <a:t>‛</a:t>
            </a:r>
            <a:r>
              <a:rPr lang="en-US" dirty="0" err="1"/>
              <a:t>Arrabu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Waḥdahu</a:t>
            </a:r>
            <a:r>
              <a:rPr lang="en-US" dirty="0"/>
              <a:t> </a:t>
            </a:r>
            <a:r>
              <a:rPr lang="en-US" dirty="0" err="1"/>
              <a:t>Yakfī</a:t>
            </a:r>
            <a:endParaRPr lang="en-US" dirty="0"/>
          </a:p>
          <a:p>
            <a:r>
              <a:rPr lang="en-US" dirty="0" err="1"/>
              <a:t>alKarmatuL</a:t>
            </a:r>
            <a:r>
              <a:rPr lang="en-US" dirty="0"/>
              <a:t> </a:t>
            </a:r>
            <a:r>
              <a:rPr lang="en-US" dirty="0" err="1"/>
              <a:t>Ḥaqiqiyyatu</a:t>
            </a:r>
            <a:r>
              <a:rPr lang="en-US" dirty="0"/>
              <a:t> </a:t>
            </a:r>
            <a:r>
              <a:rPr lang="en-US" dirty="0" err="1"/>
              <a:t>KhubzuL</a:t>
            </a:r>
            <a:r>
              <a:rPr lang="en-US" dirty="0"/>
              <a:t> </a:t>
            </a:r>
            <a:r>
              <a:rPr lang="en-US" dirty="0" err="1"/>
              <a:t>Ḥayāti</a:t>
            </a:r>
            <a:r>
              <a:rPr lang="en-US" dirty="0"/>
              <a:t> </a:t>
            </a:r>
            <a:r>
              <a:rPr lang="en-US" dirty="0" err="1"/>
              <a:t>Yashfī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9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A3F0C-2D36-ECB4-B65F-9BD3453A65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936F6-019D-09B6-21AA-FAD5D5AC1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هَلُمَّ تَعَالَ، فِي الحُبِّ أَنْهِ الرَهَقَ</a:t>
            </a:r>
            <a:br>
              <a:rPr lang="ar-SA" dirty="0"/>
            </a:br>
            <a:r>
              <a:rPr lang="ar-SA" dirty="0"/>
              <a:t>يُنْبُوعُ الوُجُودِ سَتَلْقَى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54B49D-D203-A505-554A-FFC619D9B6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now, you will find the fount of endless life!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26879E-77A6-33C2-3AD6-2FD0815165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 err="1"/>
              <a:t>Halumma</a:t>
            </a:r>
            <a:r>
              <a:rPr lang="en-US" dirty="0"/>
              <a:t> </a:t>
            </a:r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Ḥobbi</a:t>
            </a:r>
            <a:r>
              <a:rPr lang="en-US" dirty="0"/>
              <a:t> ‘</a:t>
            </a:r>
            <a:r>
              <a:rPr lang="en-US" dirty="0" err="1"/>
              <a:t>Anhī</a:t>
            </a:r>
            <a:r>
              <a:rPr lang="en-US" dirty="0"/>
              <a:t> </a:t>
            </a:r>
            <a:r>
              <a:rPr lang="en-US" dirty="0" err="1"/>
              <a:t>Rahaqa</a:t>
            </a:r>
            <a:endParaRPr lang="en-US" dirty="0"/>
          </a:p>
          <a:p>
            <a:r>
              <a:rPr lang="en-US" dirty="0" err="1"/>
              <a:t>Yanbū`ul</a:t>
            </a:r>
            <a:r>
              <a:rPr lang="en-US" dirty="0"/>
              <a:t> </a:t>
            </a:r>
            <a:r>
              <a:rPr lang="en-US" dirty="0" err="1"/>
              <a:t>Wujūdi</a:t>
            </a:r>
            <a:r>
              <a:rPr lang="en-US" dirty="0"/>
              <a:t> </a:t>
            </a:r>
            <a:r>
              <a:rPr lang="en-US" dirty="0" err="1"/>
              <a:t>saTalqa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44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F827D0-CD5D-19CA-7BFD-5253572B4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F1BD0-4DE9-CC2F-1D1B-94E1D2146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all you broken you can be whole</a:t>
            </a:r>
            <a:br>
              <a:rPr lang="en-US" sz="5400" dirty="0"/>
            </a:br>
            <a:r>
              <a:rPr lang="en-US" sz="5400" dirty="0"/>
              <a:t>Come with your burden quiet your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53DA5-2B0C-3F31-9C85-2552DE37B4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sz="6600" dirty="0"/>
              <a:t>أَمَكْسورٌ؟ تَعَال لِيُضَمِّدَكَ</a:t>
            </a:r>
            <a:br>
              <a:rPr lang="ar-SA" sz="6600" dirty="0"/>
            </a:br>
            <a:r>
              <a:rPr lang="ar-SA" sz="6600" dirty="0"/>
              <a:t>مُثَقَّلُ الأَحْمَالْ فَيُجَدِّدَكَ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22006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E7B583-C410-371F-202E-A1A63A927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C61EB-D2A4-C1C9-43C6-5F222022D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to the Savior rest in His hand</a:t>
            </a:r>
            <a:br>
              <a:rPr lang="en-US" sz="5400" dirty="0"/>
            </a:br>
            <a:r>
              <a:rPr lang="en-US" sz="5400" dirty="0"/>
              <a:t>Our God is able trust the ”I am”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2FFF5D-7A03-66B4-F82A-868ABA3CE42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sz="6600" dirty="0"/>
              <a:t>إِعْرَفِ خَلاصَكَ إِرْتَحْ في يَدَيْه</a:t>
            </a:r>
            <a:br>
              <a:rPr lang="ar-SA" sz="6600" dirty="0"/>
            </a:br>
            <a:r>
              <a:rPr lang="ar-SA" sz="6600" dirty="0"/>
              <a:t>تَفْرَحْ إِنْ تُلْقِي هَمَّكَ عَلَيْه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72263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276817-4CF0-3DDA-730C-2D9955CD9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6326B-E7F3-98B7-0FEE-2C0F1FA90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Jesus satisfies, True Vine, Bread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AE759-418D-9B70-7A2E-95FF2DA2CF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sz="6600" dirty="0"/>
              <a:t>الرَّبُ يَسوعْ... وَحْدَهُ يَكْفِي</a:t>
            </a:r>
            <a:br>
              <a:rPr lang="ar-SA" sz="6600" dirty="0"/>
            </a:br>
            <a:r>
              <a:rPr lang="ar-SA" sz="6600" dirty="0"/>
              <a:t>الكَرْمَةُ الحَقِيقِيَّةُ، خُبْزُ الحَياةِ يَشْفِي</a:t>
            </a:r>
          </a:p>
        </p:txBody>
      </p:sp>
    </p:spTree>
    <p:extLst>
      <p:ext uri="{BB962C8B-B14F-4D97-AF65-F5344CB8AC3E}">
        <p14:creationId xmlns:p14="http://schemas.microsoft.com/office/powerpoint/2010/main" val="166373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992E9-DBCA-C3A4-3847-487CA6C4D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A8108-4A15-D1F9-7BA3-D73940230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now, you will find </a:t>
            </a:r>
            <a:br>
              <a:rPr lang="en-US" sz="5400" dirty="0"/>
            </a:br>
            <a:r>
              <a:rPr lang="en-US" sz="5400" dirty="0"/>
              <a:t>the fount of endless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07C410-6F1C-307F-EC2D-9E94D74CAF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sz="6600" dirty="0"/>
              <a:t>هَلُمَّ تَعَالَ، فِي الحُبِّ أَنْهِي الرَهَقَ</a:t>
            </a:r>
            <a:br>
              <a:rPr lang="ar-SA" sz="6600" dirty="0"/>
            </a:br>
            <a:r>
              <a:rPr lang="ar-SA" sz="6600" dirty="0"/>
              <a:t>يُنْبُوعُ الوُجُودِ سَتَلْقَى</a:t>
            </a:r>
          </a:p>
        </p:txBody>
      </p:sp>
    </p:spTree>
    <p:extLst>
      <p:ext uri="{BB962C8B-B14F-4D97-AF65-F5344CB8AC3E}">
        <p14:creationId xmlns:p14="http://schemas.microsoft.com/office/powerpoint/2010/main" val="301207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286B7-106C-05B6-22BC-E9BDFFDED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14D4B-259E-1B46-18A4-74C3A30FD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أَمَكْسورٌ تَعَال لِيُضَمِّدَكَ</a:t>
            </a:r>
            <a:br>
              <a:rPr lang="ar-SA" dirty="0"/>
            </a:br>
            <a:r>
              <a:rPr lang="ar-SA" dirty="0"/>
              <a:t>مُثَقَّلُ الأَحْمَالْ فَيُجَدِّدَكَ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8CAB2-2702-603D-6501-622767AF55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all you broken you can be whole</a:t>
            </a:r>
          </a:p>
          <a:p>
            <a:r>
              <a:rPr lang="en-US" dirty="0"/>
              <a:t>Come with your burden, quiet your soul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2B63F6-ADC6-BBF7-BFB3-41872827955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Amaksūron</a:t>
            </a:r>
            <a:r>
              <a:rPr lang="en-US" dirty="0"/>
              <a:t> </a:t>
            </a:r>
            <a:r>
              <a:rPr lang="en-US" dirty="0" err="1"/>
              <a:t>Ta`āl</a:t>
            </a:r>
            <a:r>
              <a:rPr lang="en-US" dirty="0"/>
              <a:t> </a:t>
            </a:r>
            <a:r>
              <a:rPr lang="en-US" dirty="0" err="1"/>
              <a:t>liYuḍammidaka</a:t>
            </a:r>
            <a:endParaRPr lang="en-US" dirty="0"/>
          </a:p>
          <a:p>
            <a:r>
              <a:rPr lang="en-US" dirty="0" err="1"/>
              <a:t>MuthaqqaluL</a:t>
            </a:r>
            <a:r>
              <a:rPr lang="en-US" dirty="0"/>
              <a:t> ‘</a:t>
            </a:r>
            <a:r>
              <a:rPr lang="en-US" dirty="0" err="1"/>
              <a:t>Aḥmāl</a:t>
            </a:r>
            <a:r>
              <a:rPr lang="en-US" dirty="0"/>
              <a:t> </a:t>
            </a:r>
            <a:r>
              <a:rPr lang="en-US" dirty="0" err="1"/>
              <a:t>faYujaddidaka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53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70E0B-BC98-0716-A66B-3FEDB4A4B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D1C89-E198-8C58-0E76-CDBD2CB16A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 err="1"/>
              <a:t>إِعْرَف</a:t>
            </a:r>
            <a:r>
              <a:rPr lang="ar-SA" dirty="0"/>
              <a:t> خَلاصَكَ </a:t>
            </a:r>
            <a:r>
              <a:rPr lang="ar-SA" dirty="0" err="1"/>
              <a:t>إِرْتَحْ</a:t>
            </a:r>
            <a:r>
              <a:rPr lang="ar-SA" dirty="0"/>
              <a:t> في يَدَيْه</a:t>
            </a:r>
            <a:br>
              <a:rPr lang="ar-SA" dirty="0"/>
            </a:br>
            <a:r>
              <a:rPr lang="ar-SA" dirty="0"/>
              <a:t>تَفْرَحْ إِنْ تُلْقِ هَمَّكَ عَلَيْه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4D95D1-AEC3-0B95-5513-5692157779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to the Savior rest in His hand</a:t>
            </a:r>
          </a:p>
          <a:p>
            <a:r>
              <a:rPr lang="en-US" dirty="0"/>
              <a:t>Our God is able trust the ”I am”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1B0C85-C13C-D886-97F8-DAF43DB22B9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E`raf</a:t>
            </a:r>
            <a:r>
              <a:rPr lang="en-US" dirty="0"/>
              <a:t> </a:t>
            </a:r>
            <a:r>
              <a:rPr lang="en-US" dirty="0" err="1"/>
              <a:t>Khalāṣaka</a:t>
            </a:r>
            <a:r>
              <a:rPr lang="en-US" dirty="0"/>
              <a:t> ‘</a:t>
            </a:r>
            <a:r>
              <a:rPr lang="en-US" dirty="0" err="1"/>
              <a:t>Ertaḥ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Yadayh</a:t>
            </a:r>
            <a:endParaRPr lang="en-US" dirty="0"/>
          </a:p>
          <a:p>
            <a:r>
              <a:rPr lang="en-US" dirty="0" err="1"/>
              <a:t>Tafraḥ</a:t>
            </a:r>
            <a:r>
              <a:rPr lang="en-US" dirty="0"/>
              <a:t> ‘In </a:t>
            </a:r>
            <a:r>
              <a:rPr lang="en-US" dirty="0" err="1"/>
              <a:t>Tulqi</a:t>
            </a:r>
            <a:r>
              <a:rPr lang="en-US" dirty="0"/>
              <a:t> </a:t>
            </a:r>
            <a:r>
              <a:rPr lang="en-US" dirty="0" err="1"/>
              <a:t>Hammaka</a:t>
            </a:r>
            <a:r>
              <a:rPr lang="en-US" dirty="0"/>
              <a:t> `</a:t>
            </a:r>
            <a:r>
              <a:rPr lang="en-US" dirty="0" err="1"/>
              <a:t>Alayh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51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1E123-2130-A3AF-E42F-ABF115A4F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E18C3-5594-9A1A-BCC2-DA208F163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الرَّبُ يَسوعْ وَحْدَهُ يَكْفِي</a:t>
            </a:r>
            <a:br>
              <a:rPr lang="ar-SA" dirty="0"/>
            </a:br>
            <a:r>
              <a:rPr lang="ar-SA" dirty="0"/>
              <a:t>الكَرْمَةُ الحَقِيقِيَّةُ، خُبْزُ الحَياةِ يَشْفِي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B2249-CA47-7230-25A7-D46E765F07A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Jesus satisfies, True Vine, Bread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8E804-10AC-CE2C-F8D8-8DE1FE068E9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/>
              <a:t>‛</a:t>
            </a:r>
            <a:r>
              <a:rPr lang="en-US" dirty="0" err="1"/>
              <a:t>Arrabu</a:t>
            </a:r>
            <a:r>
              <a:rPr lang="en-US" dirty="0"/>
              <a:t> </a:t>
            </a:r>
            <a:r>
              <a:rPr lang="en-US" dirty="0" err="1"/>
              <a:t>yassū</a:t>
            </a:r>
            <a:r>
              <a:rPr lang="en-US" dirty="0"/>
              <a:t>` </a:t>
            </a:r>
            <a:r>
              <a:rPr lang="en-US" dirty="0" err="1"/>
              <a:t>Waḥdahu</a:t>
            </a:r>
            <a:r>
              <a:rPr lang="en-US" dirty="0"/>
              <a:t> </a:t>
            </a:r>
            <a:r>
              <a:rPr lang="en-US" dirty="0" err="1"/>
              <a:t>Yakfī</a:t>
            </a:r>
            <a:endParaRPr lang="en-US" dirty="0"/>
          </a:p>
          <a:p>
            <a:r>
              <a:rPr lang="en-US" dirty="0" err="1"/>
              <a:t>alKarmatuL</a:t>
            </a:r>
            <a:r>
              <a:rPr lang="en-US" dirty="0"/>
              <a:t> </a:t>
            </a:r>
            <a:r>
              <a:rPr lang="en-US" dirty="0" err="1"/>
              <a:t>Ḥaqiqiyyatu</a:t>
            </a:r>
            <a:r>
              <a:rPr lang="en-US" dirty="0"/>
              <a:t> </a:t>
            </a:r>
            <a:r>
              <a:rPr lang="en-US" dirty="0" err="1"/>
              <a:t>KhubzuL</a:t>
            </a:r>
            <a:r>
              <a:rPr lang="en-US" dirty="0"/>
              <a:t> </a:t>
            </a:r>
            <a:r>
              <a:rPr lang="en-US" dirty="0" err="1"/>
              <a:t>Ḥayāti</a:t>
            </a:r>
            <a:r>
              <a:rPr lang="en-US" dirty="0"/>
              <a:t> </a:t>
            </a:r>
            <a:r>
              <a:rPr lang="en-US" dirty="0" err="1"/>
              <a:t>Yashfī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97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2B798-C6CA-2B3A-0C40-A82F05BF7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73F6E-BDB9-98BD-DAE7-9FDAD76AE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SA" dirty="0"/>
              <a:t>هَلُمَّ تَعَالَ، فِي الحُبِّ أَنْهِ الرَهَقَ</a:t>
            </a:r>
            <a:br>
              <a:rPr lang="ar-SA" dirty="0"/>
            </a:br>
            <a:r>
              <a:rPr lang="ar-SA" dirty="0"/>
              <a:t>يُنْبُوعُ الوُجُودِ سَتَلْقَى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C5DB03-CD07-BA28-3AAB-13F15A84E6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4606484"/>
            <a:ext cx="12192000" cy="1828800"/>
          </a:xfrm>
        </p:spPr>
        <p:txBody>
          <a:bodyPr>
            <a:normAutofit/>
          </a:bodyPr>
          <a:lstStyle/>
          <a:p>
            <a:r>
              <a:rPr lang="en-US" dirty="0"/>
              <a:t>Come now, you will find the fount of endless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5BB907-2F44-40BD-B75B-F8467988FC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1993740"/>
            <a:ext cx="12192000" cy="2514600"/>
          </a:xfrm>
        </p:spPr>
        <p:txBody>
          <a:bodyPr>
            <a:noAutofit/>
          </a:bodyPr>
          <a:lstStyle/>
          <a:p>
            <a:endParaRPr lang="en-US" dirty="0"/>
          </a:p>
          <a:p>
            <a:r>
              <a:rPr lang="en-US" dirty="0" err="1"/>
              <a:t>Halumma</a:t>
            </a:r>
            <a:r>
              <a:rPr lang="en-US" dirty="0"/>
              <a:t> </a:t>
            </a:r>
            <a:r>
              <a:rPr lang="en-US" dirty="0" err="1"/>
              <a:t>Ta`āla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</a:t>
            </a:r>
            <a:r>
              <a:rPr lang="en-US" dirty="0" err="1"/>
              <a:t>Ḥobbi</a:t>
            </a:r>
            <a:r>
              <a:rPr lang="en-US" dirty="0"/>
              <a:t> ‘</a:t>
            </a:r>
            <a:r>
              <a:rPr lang="en-US" dirty="0" err="1"/>
              <a:t>Anhī</a:t>
            </a:r>
            <a:r>
              <a:rPr lang="en-US" dirty="0"/>
              <a:t> </a:t>
            </a:r>
            <a:r>
              <a:rPr lang="en-US" dirty="0" err="1"/>
              <a:t>Rahaqa</a:t>
            </a:r>
            <a:endParaRPr lang="en-US" dirty="0"/>
          </a:p>
          <a:p>
            <a:r>
              <a:rPr lang="en-US" dirty="0" err="1"/>
              <a:t>Yanbū`uL</a:t>
            </a:r>
            <a:r>
              <a:rPr lang="en-US" dirty="0"/>
              <a:t> </a:t>
            </a:r>
            <a:r>
              <a:rPr lang="en-US" dirty="0" err="1"/>
              <a:t>Wujūdi</a:t>
            </a:r>
            <a:r>
              <a:rPr lang="en-US" dirty="0"/>
              <a:t> </a:t>
            </a:r>
            <a:r>
              <a:rPr lang="en-US" dirty="0" err="1"/>
              <a:t>saTalqa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07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563F4-BA33-32B2-F035-611CAED97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E53AA-17E5-9CF4-1DD8-DA4501A66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Jesus satisfies, True Vine, </a:t>
            </a:r>
            <a:br>
              <a:rPr lang="en-US" sz="5400" dirty="0"/>
            </a:br>
            <a:r>
              <a:rPr lang="en-US" sz="5400" dirty="0"/>
              <a:t>Bread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798350-8270-E87C-41F5-5CB14F3D6C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sz="6600" dirty="0"/>
              <a:t>الرَّبُ يَسوعْ وَحْدَهُ يَكْفِي</a:t>
            </a:r>
            <a:br>
              <a:rPr lang="ar-SA" sz="6600" dirty="0"/>
            </a:br>
            <a:r>
              <a:rPr lang="ar-SA" sz="6600" dirty="0"/>
              <a:t>الكَرْمَةُ الحَقِيقِيَّةُ، خُبْزُ الحَياةِ يَشْفِي</a:t>
            </a:r>
          </a:p>
        </p:txBody>
      </p:sp>
    </p:spTree>
    <p:extLst>
      <p:ext uri="{BB962C8B-B14F-4D97-AF65-F5344CB8AC3E}">
        <p14:creationId xmlns:p14="http://schemas.microsoft.com/office/powerpoint/2010/main" val="60147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F17E42-8326-AC05-7CC6-7F4D3952F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96D9A-6717-4DB5-1CC3-450D5772A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Come now, you will find </a:t>
            </a:r>
            <a:br>
              <a:rPr lang="en-US" sz="5400" dirty="0"/>
            </a:br>
            <a:r>
              <a:rPr lang="en-US" sz="5400" dirty="0"/>
              <a:t>the fount of endless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AA1E43-CD37-AE85-EDC9-0AB98D44B45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sz="6600" dirty="0"/>
              <a:t>هَلُمَّ تَعَالَ، فِي الحُبِّ أَنْهِ الرَهَقَ</a:t>
            </a:r>
            <a:br>
              <a:rPr lang="ar-SA" sz="6600" dirty="0"/>
            </a:br>
            <a:r>
              <a:rPr lang="ar-SA" sz="6600" dirty="0"/>
              <a:t>يُنْبُوعُ الوُجُودِ سَتَلْقَى</a:t>
            </a:r>
          </a:p>
        </p:txBody>
      </p:sp>
    </p:spTree>
    <p:extLst>
      <p:ext uri="{BB962C8B-B14F-4D97-AF65-F5344CB8AC3E}">
        <p14:creationId xmlns:p14="http://schemas.microsoft.com/office/powerpoint/2010/main" val="149455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9FF6D-C69A-7836-DD08-627A40422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60FAF-5742-7779-C941-FECA3FC0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0"/>
            <a:r>
              <a:rPr lang="en-US" sz="5400" dirty="0"/>
              <a:t>The fount of endless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E783DF-BA9D-9A18-888D-89A4A8654A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3348762"/>
            <a:ext cx="11887200" cy="2137637"/>
          </a:xfrm>
        </p:spPr>
        <p:txBody>
          <a:bodyPr>
            <a:noAutofit/>
          </a:bodyPr>
          <a:lstStyle/>
          <a:p>
            <a:r>
              <a:rPr lang="ar-SA" sz="6600" dirty="0"/>
              <a:t>يُنْبُوعُ </a:t>
            </a:r>
            <a:r>
              <a:rPr lang="ar-SA" sz="6600"/>
              <a:t>الوُجُودِ سَتَلْقَى</a:t>
            </a:r>
            <a:endParaRPr lang="ar-SA" sz="6600" dirty="0"/>
          </a:p>
        </p:txBody>
      </p:sp>
    </p:spTree>
    <p:extLst>
      <p:ext uri="{BB962C8B-B14F-4D97-AF65-F5344CB8AC3E}">
        <p14:creationId xmlns:p14="http://schemas.microsoft.com/office/powerpoint/2010/main" val="108338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38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418</TotalTime>
  <Words>492</Words>
  <Application>Microsoft Office PowerPoint</Application>
  <PresentationFormat>Widescreen</PresentationFormat>
  <Paragraphs>69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Times New Roman</vt:lpstr>
      <vt:lpstr>5_Office Theme</vt:lpstr>
      <vt:lpstr>مدْعوّ للمائدة</vt:lpstr>
      <vt:lpstr>مَـدْعُــو لِـلْـمَـائِـدَة لِـذِكْـرَى الـمَـلِـكْ إِشْرَبْ مِنْ نِعْمَتِهِ، ارْتَوِ وَانْطَلِقْ</vt:lpstr>
      <vt:lpstr>إِنْ أَنْهَك التَعَبُ، تَعَالَ وَاطْمَئِنْ تَعَالَ لِلْمَائِدَة، خُذْ بَرَكَة وَآمِنْ</vt:lpstr>
      <vt:lpstr>الرَّبُ يَسوعْ وَحْدَهُ يَكْفِي الكَرْمَةُ الحَقِيقِيَّةُ، خُبْزُ الحَياةِ يَشْفِي</vt:lpstr>
      <vt:lpstr>هَلُمَّ تَعَالَ، فِي الحُبِّ أَنْهِ الرَهَقَ يُنْبُوعُ الوُجُودِ سَتَلْقَى</vt:lpstr>
      <vt:lpstr>Come all you broken you can be whole Come with your burden quiet your soul</vt:lpstr>
      <vt:lpstr>Come to the Savior rest in His hand Our God is able trust the ”I am”</vt:lpstr>
      <vt:lpstr>Jesus satisfies, True Vine, Bread of Life</vt:lpstr>
      <vt:lpstr>Come now, you will find  the fount of endless life</vt:lpstr>
      <vt:lpstr>أَمَكْسورٌ تَعَال لِيُضَمِّدَكَ مُثَقَّلُ الأَحْمَالْ فَيُجَدِّدَكَ</vt:lpstr>
      <vt:lpstr>إِعْرَف خَلاصَكَ إِرْتَحْ في يَدَيْه تَفْرَحْ إِنْ تُلْقِ هَمَّكَ عَلَيْه</vt:lpstr>
      <vt:lpstr>الرَّبُ يَسوعْ وَحْدَهُ يَكْفِي الكَرْمَةُ الحَقِيقِيَّةُ، خُبْزُ الحَياةِ يَشْفِي</vt:lpstr>
      <vt:lpstr>هَلُمَّ تَعَالَ، فِي الحُبِّ أَنْهِ الرَهَقَ يُنْبُوعُ الوُجُودِ سَتَلْقَى</vt:lpstr>
      <vt:lpstr>Jesus satisfies, True Vine,  Bread of Life</vt:lpstr>
      <vt:lpstr>Come now, you will find  the fount of endless life</vt:lpstr>
      <vt:lpstr>The fount of endless life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Nizar Fares</dc:creator>
  <cp:lastModifiedBy>Pascale Hage</cp:lastModifiedBy>
  <cp:revision>6</cp:revision>
  <dcterms:created xsi:type="dcterms:W3CDTF">2025-09-06T17:49:28Z</dcterms:created>
  <dcterms:modified xsi:type="dcterms:W3CDTF">2025-10-17T18:57:22Z</dcterms:modified>
</cp:coreProperties>
</file>