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6"/>
  </p:notesMasterIdLst>
  <p:handoutMasterIdLst>
    <p:handoutMasterId r:id="rId17"/>
  </p:handoutMasterIdLst>
  <p:sldIdLst>
    <p:sldId id="351" r:id="rId2"/>
    <p:sldId id="267" r:id="rId3"/>
    <p:sldId id="357" r:id="rId4"/>
    <p:sldId id="352" r:id="rId5"/>
    <p:sldId id="358" r:id="rId6"/>
    <p:sldId id="353" r:id="rId7"/>
    <p:sldId id="359" r:id="rId8"/>
    <p:sldId id="354" r:id="rId9"/>
    <p:sldId id="360" r:id="rId10"/>
    <p:sldId id="355" r:id="rId11"/>
    <p:sldId id="361" r:id="rId12"/>
    <p:sldId id="356" r:id="rId13"/>
    <p:sldId id="362" r:id="rId14"/>
    <p:sldId id="34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15" autoAdjust="0"/>
    <p:restoredTop sz="94648"/>
  </p:normalViewPr>
  <p:slideViewPr>
    <p:cSldViewPr snapToGrid="0" snapToObjects="1">
      <p:cViewPr varScale="1">
        <p:scale>
          <a:sx n="106" d="100"/>
          <a:sy n="106" d="100"/>
        </p:scale>
        <p:origin x="34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25/09/2026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25/09/2026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B8199-D828-8DA5-9608-85E37AC42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577B2-088E-5F9C-D550-B001B4881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مُش </a:t>
            </a:r>
            <a:r>
              <a:rPr lang="ar-SA" dirty="0" err="1"/>
              <a:t>عايِز</a:t>
            </a:r>
            <a:endParaRPr lang="ar-S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FA108D-6A86-C24D-F922-F47D4B1436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do Not Want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171B4B-2A81-93A3-CE40-77AE770EF1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Mush `</a:t>
            </a:r>
            <a:r>
              <a:rPr lang="en-US" dirty="0" err="1"/>
              <a:t>Āyez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29A7C-BA23-0C9E-D8D2-7FE3F2EDD6B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Nashat Wassef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23AE1E9-365C-B6BC-8CF6-9C28BBBA7A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Nashat Wassef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A8B8F7C-84AE-99C6-AD0F-BFD8A2A9F71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Nizar Fares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8A6045-F7BD-0B37-4EBD-CA862DB392A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Nizar Fares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AEF598-B241-B9AC-0BA2-B0A050369AC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كلمات:  نشأت واصف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84D0403-4581-1535-FF89-3CE1DF51EDB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تلحين: نزار فارس</a:t>
            </a:r>
          </a:p>
        </p:txBody>
      </p:sp>
    </p:spTree>
    <p:extLst>
      <p:ext uri="{BB962C8B-B14F-4D97-AF65-F5344CB8AC3E}">
        <p14:creationId xmlns:p14="http://schemas.microsoft.com/office/powerpoint/2010/main" val="242699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ُـ</a:t>
            </a:r>
            <a:r>
              <a:rPr lang="ar-KW" dirty="0"/>
              <a:t>ش ع</a:t>
            </a:r>
            <a:r>
              <a:rPr lang="ar-LB" dirty="0"/>
              <a:t>ـ</a:t>
            </a:r>
            <a:r>
              <a:rPr lang="ar-KW" dirty="0"/>
              <a:t>اي</a:t>
            </a:r>
            <a:r>
              <a:rPr lang="ar-LB" dirty="0"/>
              <a:t>ِـ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أَ</a:t>
            </a:r>
            <a:r>
              <a:rPr lang="ar-KW" dirty="0"/>
              <a:t>ج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ل</a:t>
            </a:r>
            <a:r>
              <a:rPr lang="ar-LB" dirty="0"/>
              <a:t>َـ</a:t>
            </a:r>
            <a:r>
              <a:rPr lang="ar-KW" dirty="0"/>
              <a:t>ك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ِّي</a:t>
            </a:r>
            <a:r>
              <a:rPr lang="ar-KW" dirty="0"/>
              <a:t> زيّ ك</a:t>
            </a:r>
            <a:r>
              <a:rPr lang="ar-LB" dirty="0"/>
              <a:t>ـ</a:t>
            </a:r>
            <a:r>
              <a:rPr lang="ar-KW" dirty="0"/>
              <a:t>لِّ </a:t>
            </a:r>
            <a:r>
              <a:rPr lang="ar-LB" dirty="0"/>
              <a:t>مَــــرَّة</a:t>
            </a:r>
            <a:br>
              <a:rPr lang="ar-LB" dirty="0"/>
            </a:br>
            <a:r>
              <a:rPr lang="ar-LB" dirty="0"/>
              <a:t>يُـومِـيـن ويِـرجَــعْ قَـلْـبِـي يِـنْـسـاك بِالمَـرَّة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do not want to come back to You Lord </a:t>
            </a:r>
          </a:p>
          <a:p>
            <a:r>
              <a:rPr lang="en-US" dirty="0"/>
              <a:t>Only for a small period of time </a:t>
            </a:r>
          </a:p>
          <a:p>
            <a:r>
              <a:rPr lang="en-US" dirty="0"/>
              <a:t>And then my heart forgets all about You again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Mush `</a:t>
            </a:r>
            <a:r>
              <a:rPr lang="en-US" dirty="0" err="1"/>
              <a:t>Āyiz</a:t>
            </a:r>
            <a:r>
              <a:rPr lang="en-US" dirty="0"/>
              <a:t> ‘</a:t>
            </a:r>
            <a:r>
              <a:rPr lang="en-US" dirty="0" err="1"/>
              <a:t>Agīlak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Zayye</a:t>
            </a:r>
            <a:r>
              <a:rPr lang="en-US" dirty="0"/>
              <a:t> Kulli Marra</a:t>
            </a:r>
          </a:p>
          <a:p>
            <a:r>
              <a:rPr lang="en-US" dirty="0" err="1"/>
              <a:t>Yomēn</a:t>
            </a:r>
            <a:r>
              <a:rPr lang="en-US" dirty="0"/>
              <a:t> </a:t>
            </a:r>
            <a:r>
              <a:rPr lang="en-US" dirty="0" err="1"/>
              <a:t>weYerga</a:t>
            </a:r>
            <a:r>
              <a:rPr lang="en-US" dirty="0"/>
              <a:t>` ‘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Yensāk</a:t>
            </a:r>
            <a:r>
              <a:rPr lang="en-US" dirty="0"/>
              <a:t> Bil Marra</a:t>
            </a:r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AEBF7-B30F-AD4A-ABEA-E3FB510CC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CA490-916F-A5AE-3918-3FCFA2D26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ُـ</a:t>
            </a:r>
            <a:r>
              <a:rPr lang="ar-KW" dirty="0"/>
              <a:t>ش ع</a:t>
            </a:r>
            <a:r>
              <a:rPr lang="ar-LB" dirty="0"/>
              <a:t>ـ</a:t>
            </a:r>
            <a:r>
              <a:rPr lang="ar-KW" dirty="0"/>
              <a:t>اي</a:t>
            </a:r>
            <a:r>
              <a:rPr lang="ar-LB" dirty="0"/>
              <a:t>ِـ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أَ</a:t>
            </a:r>
            <a:r>
              <a:rPr lang="ar-KW" dirty="0"/>
              <a:t>ج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ل</a:t>
            </a:r>
            <a:r>
              <a:rPr lang="ar-LB" dirty="0"/>
              <a:t>َـ</a:t>
            </a:r>
            <a:r>
              <a:rPr lang="ar-KW" dirty="0"/>
              <a:t>ك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ِّي</a:t>
            </a:r>
            <a:r>
              <a:rPr lang="ar-KW" dirty="0"/>
              <a:t> زيّ ك</a:t>
            </a:r>
            <a:r>
              <a:rPr lang="ar-LB" dirty="0"/>
              <a:t>ـ</a:t>
            </a:r>
            <a:r>
              <a:rPr lang="ar-KW" dirty="0"/>
              <a:t>لِّ </a:t>
            </a:r>
            <a:r>
              <a:rPr lang="ar-LB" dirty="0"/>
              <a:t>مَــــرَّة</a:t>
            </a:r>
            <a:br>
              <a:rPr lang="ar-LB" dirty="0"/>
            </a:br>
            <a:r>
              <a:rPr lang="ar-LB" dirty="0"/>
              <a:t>يُـومِـيـن ويِـرجَــعْ قَـلْـبِـي يِـنْـسـاك بِالمَـرَّة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909380-107E-4C31-46F4-C372DA6935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do not want to come back to You Lord </a:t>
            </a:r>
          </a:p>
          <a:p>
            <a:r>
              <a:rPr lang="en-US" dirty="0"/>
              <a:t>Only for a small period of time </a:t>
            </a:r>
          </a:p>
          <a:p>
            <a:r>
              <a:rPr lang="en-US" dirty="0"/>
              <a:t>And then my heart forgets all about You again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B5A4BD-BD51-A7AA-DB18-C62EF21D08E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Mush `</a:t>
            </a:r>
            <a:r>
              <a:rPr lang="en-US" dirty="0" err="1"/>
              <a:t>Āyiz</a:t>
            </a:r>
            <a:r>
              <a:rPr lang="en-US" dirty="0"/>
              <a:t> ‘</a:t>
            </a:r>
            <a:r>
              <a:rPr lang="en-US" dirty="0" err="1"/>
              <a:t>Agīlak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Zayye</a:t>
            </a:r>
            <a:r>
              <a:rPr lang="en-US" dirty="0"/>
              <a:t> Kulli Marra</a:t>
            </a:r>
          </a:p>
          <a:p>
            <a:r>
              <a:rPr lang="en-US" dirty="0" err="1"/>
              <a:t>Yomēn</a:t>
            </a:r>
            <a:r>
              <a:rPr lang="en-US" dirty="0"/>
              <a:t> </a:t>
            </a:r>
            <a:r>
              <a:rPr lang="en-US" dirty="0" err="1"/>
              <a:t>weYerga</a:t>
            </a:r>
            <a:r>
              <a:rPr lang="en-US" dirty="0"/>
              <a:t>` ‘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Yensāk</a:t>
            </a:r>
            <a:r>
              <a:rPr lang="en-US" dirty="0"/>
              <a:t> Bil Marra</a:t>
            </a:r>
          </a:p>
        </p:txBody>
      </p:sp>
    </p:spTree>
    <p:extLst>
      <p:ext uri="{BB962C8B-B14F-4D97-AF65-F5344CB8AC3E}">
        <p14:creationId xmlns:p14="http://schemas.microsoft.com/office/powerpoint/2010/main" val="271418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52B5D-8A48-CE7C-1D96-8E8D1D5C6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E3F59-4994-3A43-348F-630DF8A56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ساعد</a:t>
            </a:r>
            <a:r>
              <a:rPr lang="ar-LB" dirty="0"/>
              <a:t>ْ</a:t>
            </a:r>
            <a:r>
              <a:rPr lang="ar-KW" dirty="0"/>
              <a:t>ني أ</a:t>
            </a:r>
            <a:r>
              <a:rPr lang="ar-LB" dirty="0"/>
              <a:t>َ</a:t>
            </a:r>
            <a:r>
              <a:rPr lang="ar-KW" dirty="0"/>
              <a:t>جيـلَـك أ</a:t>
            </a:r>
            <a:r>
              <a:rPr lang="ar-LB" dirty="0"/>
              <a:t>َ</a:t>
            </a:r>
            <a:r>
              <a:rPr lang="ar-KW" dirty="0"/>
              <a:t>عيـش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يّـاك للمُـنـتهى</a:t>
            </a:r>
            <a:br>
              <a:rPr lang="ar-KW" dirty="0"/>
            </a:br>
            <a:r>
              <a:rPr lang="ar-KW" dirty="0"/>
              <a:t>وسْلوكْ </a:t>
            </a:r>
            <a:r>
              <a:rPr lang="ar-LB" dirty="0"/>
              <a:t>إ</a:t>
            </a:r>
            <a:r>
              <a:rPr lang="ar-KW" dirty="0"/>
              <a:t>يمـاني يِأ</a:t>
            </a:r>
            <a:r>
              <a:rPr lang="ar-LB" dirty="0"/>
              <a:t>َ</a:t>
            </a:r>
            <a:r>
              <a:rPr lang="ar-KW" dirty="0"/>
              <a:t>كِّــد إنِّ ضَـياعي انتهى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521E14-4B98-C6B7-4B41-60FF6050DE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Help me come to You and live with You to the end</a:t>
            </a:r>
          </a:p>
          <a:p>
            <a:r>
              <a:rPr lang="en-US" dirty="0"/>
              <a:t>And through my behavior, </a:t>
            </a:r>
          </a:p>
          <a:p>
            <a:r>
              <a:rPr lang="en-US" dirty="0"/>
              <a:t>show that I am no longer lost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1B180-93CF-525C-AC9D-D1210A054B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Sā`ednī</a:t>
            </a:r>
            <a:r>
              <a:rPr lang="en-US" dirty="0"/>
              <a:t> ‘</a:t>
            </a:r>
            <a:r>
              <a:rPr lang="en-US" dirty="0" err="1"/>
              <a:t>Agīlak</a:t>
            </a:r>
            <a:r>
              <a:rPr lang="en-US" dirty="0"/>
              <a:t> ‘</a:t>
            </a:r>
            <a:r>
              <a:rPr lang="en-US" dirty="0" err="1"/>
              <a:t>A`īsh</a:t>
            </a:r>
            <a:r>
              <a:rPr lang="en-US" dirty="0"/>
              <a:t> </a:t>
            </a:r>
            <a:r>
              <a:rPr lang="en-US" dirty="0" err="1"/>
              <a:t>Wayyāk</a:t>
            </a:r>
            <a:r>
              <a:rPr lang="en-US" dirty="0"/>
              <a:t> </a:t>
            </a:r>
            <a:r>
              <a:rPr lang="en-US" dirty="0" err="1"/>
              <a:t>lelMuntahā</a:t>
            </a:r>
            <a:endParaRPr lang="en-US" dirty="0"/>
          </a:p>
          <a:p>
            <a:r>
              <a:rPr lang="en-US" dirty="0" err="1"/>
              <a:t>wSlūk</a:t>
            </a:r>
            <a:r>
              <a:rPr lang="en-US" dirty="0"/>
              <a:t> ‘</a:t>
            </a:r>
            <a:r>
              <a:rPr lang="en-US" dirty="0" err="1"/>
              <a:t>Īmnī</a:t>
            </a:r>
            <a:r>
              <a:rPr lang="en-US" dirty="0"/>
              <a:t> </a:t>
            </a:r>
            <a:r>
              <a:rPr lang="en-US" dirty="0" err="1"/>
              <a:t>Y`akkid</a:t>
            </a:r>
            <a:r>
              <a:rPr lang="en-US" dirty="0"/>
              <a:t> ‘Enni </a:t>
            </a:r>
            <a:r>
              <a:rPr lang="en-US" dirty="0" err="1"/>
              <a:t>Ḍayā`ī</a:t>
            </a:r>
            <a:r>
              <a:rPr lang="en-US" dirty="0"/>
              <a:t> </a:t>
            </a:r>
            <a:r>
              <a:rPr lang="en-US" dirty="0" err="1"/>
              <a:t>Ntahā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03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88A11-8997-71AB-F14E-7C236F8F5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A0C0A-2171-DEDB-16BF-12E27589E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ساعد</a:t>
            </a:r>
            <a:r>
              <a:rPr lang="ar-LB" dirty="0"/>
              <a:t>ْ</a:t>
            </a:r>
            <a:r>
              <a:rPr lang="ar-KW" dirty="0"/>
              <a:t>ني أ</a:t>
            </a:r>
            <a:r>
              <a:rPr lang="ar-LB" dirty="0"/>
              <a:t>َ</a:t>
            </a:r>
            <a:r>
              <a:rPr lang="ar-KW" dirty="0"/>
              <a:t>جيـلَـك أ</a:t>
            </a:r>
            <a:r>
              <a:rPr lang="ar-LB" dirty="0"/>
              <a:t>َ</a:t>
            </a:r>
            <a:r>
              <a:rPr lang="ar-KW" dirty="0"/>
              <a:t>عيـش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يّـاك للمُـنـتهى</a:t>
            </a:r>
            <a:br>
              <a:rPr lang="ar-KW" dirty="0"/>
            </a:br>
            <a:r>
              <a:rPr lang="ar-KW" dirty="0"/>
              <a:t>وسْلوكْ </a:t>
            </a:r>
            <a:r>
              <a:rPr lang="ar-LB" dirty="0"/>
              <a:t>إ</a:t>
            </a:r>
            <a:r>
              <a:rPr lang="ar-KW" dirty="0"/>
              <a:t>يمـاني يِأ</a:t>
            </a:r>
            <a:r>
              <a:rPr lang="ar-LB" dirty="0"/>
              <a:t>َ</a:t>
            </a:r>
            <a:r>
              <a:rPr lang="ar-KW" dirty="0"/>
              <a:t>كِّــد إنِّ ضَـياعي انتهى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84D54C-BAEC-D0FB-12CB-535DFEDAC0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Help me come to You and live with You to the end</a:t>
            </a:r>
          </a:p>
          <a:p>
            <a:r>
              <a:rPr lang="en-US" dirty="0"/>
              <a:t>And through my behavior, </a:t>
            </a:r>
          </a:p>
          <a:p>
            <a:r>
              <a:rPr lang="en-US" dirty="0"/>
              <a:t>show that I am no longer lost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EC03F-94E5-9120-33AA-AF098B0900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Sā`ednī</a:t>
            </a:r>
            <a:r>
              <a:rPr lang="en-US" dirty="0"/>
              <a:t> ‘</a:t>
            </a:r>
            <a:r>
              <a:rPr lang="en-US" dirty="0" err="1"/>
              <a:t>Agīlak</a:t>
            </a:r>
            <a:r>
              <a:rPr lang="en-US" dirty="0"/>
              <a:t> ‘</a:t>
            </a:r>
            <a:r>
              <a:rPr lang="en-US" dirty="0" err="1"/>
              <a:t>A`īsh</a:t>
            </a:r>
            <a:r>
              <a:rPr lang="en-US" dirty="0"/>
              <a:t> </a:t>
            </a:r>
            <a:r>
              <a:rPr lang="en-US" dirty="0" err="1"/>
              <a:t>Wayyāk</a:t>
            </a:r>
            <a:r>
              <a:rPr lang="en-US" dirty="0"/>
              <a:t> </a:t>
            </a:r>
            <a:r>
              <a:rPr lang="en-US" dirty="0" err="1"/>
              <a:t>lelMuntahā</a:t>
            </a:r>
            <a:endParaRPr lang="en-US" dirty="0"/>
          </a:p>
          <a:p>
            <a:r>
              <a:rPr lang="en-US" dirty="0" err="1"/>
              <a:t>wSlūk</a:t>
            </a:r>
            <a:r>
              <a:rPr lang="en-US" dirty="0"/>
              <a:t> ‘</a:t>
            </a:r>
            <a:r>
              <a:rPr lang="en-US" dirty="0" err="1"/>
              <a:t>Īmnī</a:t>
            </a:r>
            <a:r>
              <a:rPr lang="en-US" dirty="0"/>
              <a:t> </a:t>
            </a:r>
            <a:r>
              <a:rPr lang="en-US" dirty="0" err="1"/>
              <a:t>Y`akkid</a:t>
            </a:r>
            <a:r>
              <a:rPr lang="en-US" dirty="0"/>
              <a:t> ‘Enni </a:t>
            </a:r>
            <a:r>
              <a:rPr lang="en-US" dirty="0" err="1"/>
              <a:t>Ḍayā`ī</a:t>
            </a:r>
            <a:r>
              <a:rPr lang="en-US" dirty="0"/>
              <a:t> </a:t>
            </a:r>
            <a:r>
              <a:rPr lang="en-US" dirty="0" err="1"/>
              <a:t>Ntahā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922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6D61C-F68F-25FA-FB6C-3860DB150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7E94D-1113-1C2A-60A6-1B1F20FE7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ُـ</a:t>
            </a:r>
            <a:r>
              <a:rPr lang="ar-KW" dirty="0"/>
              <a:t>ش ع</a:t>
            </a:r>
            <a:r>
              <a:rPr lang="ar-LB" dirty="0"/>
              <a:t>ـ</a:t>
            </a:r>
            <a:r>
              <a:rPr lang="ar-KW" dirty="0"/>
              <a:t>اي</a:t>
            </a:r>
            <a:r>
              <a:rPr lang="ar-LB" dirty="0"/>
              <a:t>ِـ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 أ</a:t>
            </a:r>
            <a:r>
              <a:rPr lang="ar-LB" dirty="0"/>
              <a:t>َ</a:t>
            </a:r>
            <a:r>
              <a:rPr lang="ar-KW" dirty="0"/>
              <a:t>عيش مُؤمن ضَعيف جِسْــداني</a:t>
            </a:r>
            <a:br>
              <a:rPr lang="ar-KW" dirty="0"/>
            </a:br>
            <a:r>
              <a:rPr lang="ar-KW" dirty="0"/>
              <a:t>صوتِ الْموج</a:t>
            </a:r>
            <a:r>
              <a:rPr lang="ar-LB" dirty="0"/>
              <a:t>ْ</a:t>
            </a:r>
            <a:r>
              <a:rPr lang="ar-KW" dirty="0"/>
              <a:t> يِتْعـِـبْني و</a:t>
            </a:r>
            <a:r>
              <a:rPr lang="ar-LB" dirty="0"/>
              <a:t>ِ</a:t>
            </a:r>
            <a:r>
              <a:rPr lang="ar-KW" dirty="0"/>
              <a:t>يهـزِّ </a:t>
            </a:r>
            <a:r>
              <a:rPr lang="ar-LB" dirty="0"/>
              <a:t>إ</a:t>
            </a:r>
            <a:r>
              <a:rPr lang="ar-KW" dirty="0"/>
              <a:t>يمـــــاني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094484-4637-B4DE-FDD2-3C88F64B11B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do not want to live by flesh like a weak believer</a:t>
            </a:r>
          </a:p>
          <a:p>
            <a:r>
              <a:rPr lang="en-US" dirty="0"/>
              <a:t>The turbulence wears me down and shakes my faith 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3872DA-5DC5-16CA-EABF-EC7D159DAC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Mush `</a:t>
            </a:r>
            <a:r>
              <a:rPr lang="en-US" dirty="0" err="1"/>
              <a:t>Āyez</a:t>
            </a:r>
            <a:r>
              <a:rPr lang="en-US" dirty="0"/>
              <a:t> ‘</a:t>
            </a:r>
            <a:r>
              <a:rPr lang="en-US" dirty="0" err="1"/>
              <a:t>A`īsh</a:t>
            </a:r>
            <a:r>
              <a:rPr lang="en-US" dirty="0"/>
              <a:t> Mu’min </a:t>
            </a:r>
            <a:r>
              <a:rPr lang="en-US" dirty="0" err="1"/>
              <a:t>Ḍa`īf</a:t>
            </a:r>
            <a:r>
              <a:rPr lang="en-US" dirty="0"/>
              <a:t> </a:t>
            </a:r>
            <a:r>
              <a:rPr lang="en-US" dirty="0" err="1"/>
              <a:t>Gesdānī</a:t>
            </a:r>
            <a:endParaRPr lang="en-US" dirty="0"/>
          </a:p>
          <a:p>
            <a:r>
              <a:rPr lang="en-US" dirty="0" err="1"/>
              <a:t>ṢoteL</a:t>
            </a:r>
            <a:r>
              <a:rPr lang="en-US" dirty="0"/>
              <a:t> Mog </a:t>
            </a:r>
            <a:r>
              <a:rPr lang="en-US" dirty="0" err="1"/>
              <a:t>Yet`ebnī</a:t>
            </a:r>
            <a:r>
              <a:rPr lang="en-US" dirty="0"/>
              <a:t> </a:t>
            </a:r>
            <a:r>
              <a:rPr lang="en-US" dirty="0" err="1"/>
              <a:t>wYhezze</a:t>
            </a:r>
            <a:r>
              <a:rPr lang="en-US" dirty="0"/>
              <a:t> ’</a:t>
            </a:r>
            <a:r>
              <a:rPr lang="en-US" dirty="0" err="1"/>
              <a:t>Īmānī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56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09CF5-EB3C-B388-0ECF-4A1704F4B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E5CD5-54C2-6D15-E707-70D3AE95F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ُـ</a:t>
            </a:r>
            <a:r>
              <a:rPr lang="ar-KW" dirty="0"/>
              <a:t>ش ع</a:t>
            </a:r>
            <a:r>
              <a:rPr lang="ar-LB" dirty="0"/>
              <a:t>ـ</a:t>
            </a:r>
            <a:r>
              <a:rPr lang="ar-KW" dirty="0"/>
              <a:t>اي</a:t>
            </a:r>
            <a:r>
              <a:rPr lang="ar-LB" dirty="0"/>
              <a:t>ِـ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 أ</a:t>
            </a:r>
            <a:r>
              <a:rPr lang="ar-LB" dirty="0"/>
              <a:t>َ</a:t>
            </a:r>
            <a:r>
              <a:rPr lang="ar-KW" dirty="0"/>
              <a:t>عيش مُؤمن ضَعيف جِسْــداني</a:t>
            </a:r>
            <a:br>
              <a:rPr lang="ar-KW" dirty="0"/>
            </a:br>
            <a:r>
              <a:rPr lang="ar-KW" dirty="0"/>
              <a:t>صوتِ الْموج</a:t>
            </a:r>
            <a:r>
              <a:rPr lang="ar-LB" dirty="0"/>
              <a:t>ْ</a:t>
            </a:r>
            <a:r>
              <a:rPr lang="ar-KW" dirty="0"/>
              <a:t> يِتْعـِـبْني و</a:t>
            </a:r>
            <a:r>
              <a:rPr lang="ar-LB" dirty="0"/>
              <a:t>ِ</a:t>
            </a:r>
            <a:r>
              <a:rPr lang="ar-KW" dirty="0"/>
              <a:t>يهـزِّ </a:t>
            </a:r>
            <a:r>
              <a:rPr lang="ar-LB" dirty="0"/>
              <a:t>إ</a:t>
            </a:r>
            <a:r>
              <a:rPr lang="ar-KW" dirty="0"/>
              <a:t>يمـــــاني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503F47-FAB9-5C24-5964-7FD38D6201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do not want to live by flesh like a weak believer</a:t>
            </a:r>
          </a:p>
          <a:p>
            <a:r>
              <a:rPr lang="en-US" dirty="0"/>
              <a:t>The turbulence wears me down and shakes my faith 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F8725F-1179-FA77-FA5A-F4DF4B8DE08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Mush `</a:t>
            </a:r>
            <a:r>
              <a:rPr lang="en-US" dirty="0" err="1"/>
              <a:t>Āyez</a:t>
            </a:r>
            <a:r>
              <a:rPr lang="en-US" dirty="0"/>
              <a:t> ‘</a:t>
            </a:r>
            <a:r>
              <a:rPr lang="en-US" dirty="0" err="1"/>
              <a:t>A`īsh</a:t>
            </a:r>
            <a:r>
              <a:rPr lang="en-US" dirty="0"/>
              <a:t> Mu’min </a:t>
            </a:r>
            <a:r>
              <a:rPr lang="en-US" dirty="0" err="1"/>
              <a:t>Ḍa`īf</a:t>
            </a:r>
            <a:r>
              <a:rPr lang="en-US" dirty="0"/>
              <a:t> </a:t>
            </a:r>
            <a:r>
              <a:rPr lang="en-US" dirty="0" err="1"/>
              <a:t>Gesdānī</a:t>
            </a:r>
            <a:endParaRPr lang="en-US" dirty="0"/>
          </a:p>
          <a:p>
            <a:r>
              <a:rPr lang="en-US" dirty="0" err="1"/>
              <a:t>ṢoteL</a:t>
            </a:r>
            <a:r>
              <a:rPr lang="en-US" dirty="0"/>
              <a:t> Mog </a:t>
            </a:r>
            <a:r>
              <a:rPr lang="en-US" dirty="0" err="1"/>
              <a:t>Yet`ebnī</a:t>
            </a:r>
            <a:r>
              <a:rPr lang="en-US" dirty="0"/>
              <a:t> </a:t>
            </a:r>
            <a:r>
              <a:rPr lang="en-US" dirty="0" err="1"/>
              <a:t>wYhezze</a:t>
            </a:r>
            <a:r>
              <a:rPr lang="en-US" dirty="0"/>
              <a:t> ’</a:t>
            </a:r>
            <a:r>
              <a:rPr lang="en-US" dirty="0" err="1"/>
              <a:t>Īmānī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103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28573-297C-85EB-2C56-9AC9E3D42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B48A8-ACBB-10B9-3CA2-239F439E4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خلّــيني أَكـونْ ذابــــــِـحْ ليك ربّي مَشيئْتي</a:t>
            </a:r>
            <a:br>
              <a:rPr lang="ar-KW" dirty="0"/>
            </a:br>
            <a:r>
              <a:rPr lang="ar-KW" dirty="0"/>
              <a:t>ضِدِّ الرّيـح ســـــــابحْ وإيمــانـي عَوّامتـي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854520-62BB-E0DC-D991-B59AECC9DE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me surrender my will to You Lord</a:t>
            </a:r>
          </a:p>
          <a:p>
            <a:r>
              <a:rPr lang="en-US" dirty="0"/>
              <a:t>And swim against the current, </a:t>
            </a:r>
          </a:p>
          <a:p>
            <a:r>
              <a:rPr lang="en-US" dirty="0"/>
              <a:t>Holding on to my faith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D79DF3-8476-3CCF-9068-C0CA111AD4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Khallīnī</a:t>
            </a:r>
            <a:r>
              <a:rPr lang="en-US" dirty="0"/>
              <a:t> ‘</a:t>
            </a:r>
            <a:r>
              <a:rPr lang="en-US" dirty="0" err="1"/>
              <a:t>Akūn</a:t>
            </a:r>
            <a:r>
              <a:rPr lang="en-US" dirty="0"/>
              <a:t> </a:t>
            </a:r>
            <a:r>
              <a:rPr lang="en-US" dirty="0" err="1"/>
              <a:t>Ẓābeḥ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Mashī’tī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Ḍedde</a:t>
            </a:r>
            <a:r>
              <a:rPr lang="en-US" dirty="0"/>
              <a:t> </a:t>
            </a:r>
            <a:r>
              <a:rPr lang="en-US" dirty="0" err="1"/>
              <a:t>Rrīḥ</a:t>
            </a:r>
            <a:r>
              <a:rPr lang="en-US" dirty="0"/>
              <a:t> </a:t>
            </a:r>
            <a:r>
              <a:rPr lang="en-US" dirty="0" err="1"/>
              <a:t>Sābeḥ</a:t>
            </a:r>
            <a:r>
              <a:rPr lang="en-US" dirty="0"/>
              <a:t> </a:t>
            </a:r>
            <a:r>
              <a:rPr lang="en-US" dirty="0" err="1"/>
              <a:t>w’Īmānī</a:t>
            </a:r>
            <a:r>
              <a:rPr lang="en-US" dirty="0"/>
              <a:t> `</a:t>
            </a:r>
            <a:r>
              <a:rPr lang="en-US" dirty="0" err="1"/>
              <a:t>Awwāmtī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62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7E353-2D45-B190-1E10-CB5E460DC6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47E55-B6F4-5363-14F3-88175496C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خلّــيني أَكـونْ ذابــــــِـحْ ليك ربّي مَشيئْتي</a:t>
            </a:r>
            <a:br>
              <a:rPr lang="ar-KW" dirty="0"/>
            </a:br>
            <a:r>
              <a:rPr lang="ar-KW" dirty="0"/>
              <a:t>ضِدِّ الرّيـح ســـــــابحْ وإيمــانـي عَوّامتـي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DEE1DB-D8F0-8BE3-633B-D02F72EEA8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me surrender my will to You Lord</a:t>
            </a:r>
          </a:p>
          <a:p>
            <a:r>
              <a:rPr lang="en-US" dirty="0"/>
              <a:t>And swim against the current, </a:t>
            </a:r>
          </a:p>
          <a:p>
            <a:r>
              <a:rPr lang="en-US" dirty="0"/>
              <a:t>Holding on to my faith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4FFEBF-C9E5-E1E6-A6FA-091CD6B577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Khallīnī</a:t>
            </a:r>
            <a:r>
              <a:rPr lang="en-US" dirty="0"/>
              <a:t> ‘</a:t>
            </a:r>
            <a:r>
              <a:rPr lang="en-US" dirty="0" err="1"/>
              <a:t>Akūn</a:t>
            </a:r>
            <a:r>
              <a:rPr lang="en-US" dirty="0"/>
              <a:t> </a:t>
            </a:r>
            <a:r>
              <a:rPr lang="en-US" dirty="0" err="1"/>
              <a:t>Ẓābeḥ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Mashī’tī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Ḍedde</a:t>
            </a:r>
            <a:r>
              <a:rPr lang="en-US" dirty="0"/>
              <a:t> </a:t>
            </a:r>
            <a:r>
              <a:rPr lang="en-US" dirty="0" err="1"/>
              <a:t>Rrīḥ</a:t>
            </a:r>
            <a:r>
              <a:rPr lang="en-US" dirty="0"/>
              <a:t> </a:t>
            </a:r>
            <a:r>
              <a:rPr lang="en-US" dirty="0" err="1"/>
              <a:t>Sābeḥ</a:t>
            </a:r>
            <a:r>
              <a:rPr lang="en-US" dirty="0"/>
              <a:t> </a:t>
            </a:r>
            <a:r>
              <a:rPr lang="en-US" dirty="0" err="1"/>
              <a:t>w’Īmānī</a:t>
            </a:r>
            <a:r>
              <a:rPr lang="en-US" dirty="0"/>
              <a:t> `</a:t>
            </a:r>
            <a:r>
              <a:rPr lang="en-US" dirty="0" err="1"/>
              <a:t>Awwāmtī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10969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E0FFD-2E60-4A1C-9ED1-8AE9C67FD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17BAF-D272-4881-B5DD-49C206F20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ُـ</a:t>
            </a:r>
            <a:r>
              <a:rPr lang="ar-KW" dirty="0"/>
              <a:t>ش ع</a:t>
            </a:r>
            <a:r>
              <a:rPr lang="ar-LB" dirty="0"/>
              <a:t>ـ</a:t>
            </a:r>
            <a:r>
              <a:rPr lang="ar-KW" dirty="0"/>
              <a:t>اي</a:t>
            </a:r>
            <a:r>
              <a:rPr lang="ar-LB" dirty="0"/>
              <a:t>ِـ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 أكون خــــاد</a:t>
            </a:r>
            <a:r>
              <a:rPr lang="ar-LB" dirty="0"/>
              <a:t>ِ</a:t>
            </a:r>
            <a:r>
              <a:rPr lang="ar-KW" dirty="0"/>
              <a:t>م النــــاس تهنّيني</a:t>
            </a:r>
            <a:br>
              <a:rPr lang="ar-KW" dirty="0"/>
            </a:br>
            <a:r>
              <a:rPr lang="ar-KW" dirty="0"/>
              <a:t>حُبِّ الظُهورْ يِخـْدَعنــي والأنا تِغْرينــــــي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23B2AA-7F6B-93D4-4928-E27519D07F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don’t want to be a servant whom people praise</a:t>
            </a:r>
          </a:p>
          <a:p>
            <a:r>
              <a:rPr lang="en-US" dirty="0"/>
              <a:t>Deceived by fame and tempted by my own ego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1DAC94-78CB-3A6A-2584-EDF8A0F7C3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Mush `</a:t>
            </a:r>
            <a:r>
              <a:rPr lang="en-US" dirty="0" err="1"/>
              <a:t>Āyez</a:t>
            </a:r>
            <a:r>
              <a:rPr lang="en-US" dirty="0"/>
              <a:t> ‘</a:t>
            </a:r>
            <a:r>
              <a:rPr lang="en-US" dirty="0" err="1"/>
              <a:t>Akūn</a:t>
            </a:r>
            <a:r>
              <a:rPr lang="en-US" dirty="0"/>
              <a:t> </a:t>
            </a:r>
            <a:r>
              <a:rPr lang="en-US" dirty="0" err="1"/>
              <a:t>Khādem</a:t>
            </a:r>
            <a:r>
              <a:rPr lang="en-US" dirty="0"/>
              <a:t> </a:t>
            </a:r>
            <a:r>
              <a:rPr lang="en-US" dirty="0" err="1"/>
              <a:t>eNnās</a:t>
            </a:r>
            <a:r>
              <a:rPr lang="en-US" dirty="0"/>
              <a:t> </a:t>
            </a:r>
            <a:r>
              <a:rPr lang="en-US" dirty="0" err="1"/>
              <a:t>Tehannīnī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Ḥubbe</a:t>
            </a:r>
            <a:r>
              <a:rPr lang="en-US" dirty="0"/>
              <a:t> </a:t>
            </a:r>
            <a:r>
              <a:rPr lang="en-US" dirty="0" err="1"/>
              <a:t>Ẓhuhūr</a:t>
            </a:r>
            <a:r>
              <a:rPr lang="en-US" dirty="0"/>
              <a:t> </a:t>
            </a:r>
            <a:r>
              <a:rPr lang="en-US" dirty="0" err="1"/>
              <a:t>Yekhda`nī</a:t>
            </a:r>
            <a:r>
              <a:rPr lang="en-US" dirty="0"/>
              <a:t> </a:t>
            </a:r>
            <a:r>
              <a:rPr lang="en-US" dirty="0" err="1"/>
              <a:t>wel’Anā</a:t>
            </a:r>
            <a:r>
              <a:rPr lang="en-US" dirty="0"/>
              <a:t> </a:t>
            </a:r>
            <a:r>
              <a:rPr lang="en-US" dirty="0" err="1"/>
              <a:t>Teghrīnī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26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26F149-D0FC-5BC1-686C-96014DB87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83C12-DCA8-BD1F-E67A-C15BFE365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ُـ</a:t>
            </a:r>
            <a:r>
              <a:rPr lang="ar-KW" dirty="0"/>
              <a:t>ش ع</a:t>
            </a:r>
            <a:r>
              <a:rPr lang="ar-LB" dirty="0"/>
              <a:t>ـ</a:t>
            </a:r>
            <a:r>
              <a:rPr lang="ar-KW" dirty="0"/>
              <a:t>اي</a:t>
            </a:r>
            <a:r>
              <a:rPr lang="ar-LB" dirty="0"/>
              <a:t>ِـ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 أكون خــــاد</a:t>
            </a:r>
            <a:r>
              <a:rPr lang="ar-LB" dirty="0"/>
              <a:t>ِ</a:t>
            </a:r>
            <a:r>
              <a:rPr lang="ar-KW" dirty="0"/>
              <a:t>م النــــاس تهنّيني</a:t>
            </a:r>
            <a:br>
              <a:rPr lang="ar-KW" dirty="0"/>
            </a:br>
            <a:r>
              <a:rPr lang="ar-KW" dirty="0"/>
              <a:t>حُبِّ الظُهورْ يِخـْدَعنــي والأنا تِغْرينــــــي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940C47-9501-7393-805B-3881964113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don’t want to be a servant whom people praise</a:t>
            </a:r>
          </a:p>
          <a:p>
            <a:r>
              <a:rPr lang="en-US" dirty="0"/>
              <a:t>Deceived by fame and tempted by my own ego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2E1C92-1064-E31C-5054-95F1A162D0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Mush `</a:t>
            </a:r>
            <a:r>
              <a:rPr lang="en-US" dirty="0" err="1"/>
              <a:t>Āyez</a:t>
            </a:r>
            <a:r>
              <a:rPr lang="en-US" dirty="0"/>
              <a:t> ‘</a:t>
            </a:r>
            <a:r>
              <a:rPr lang="en-US" dirty="0" err="1"/>
              <a:t>Akūn</a:t>
            </a:r>
            <a:r>
              <a:rPr lang="en-US" dirty="0"/>
              <a:t> </a:t>
            </a:r>
            <a:r>
              <a:rPr lang="en-US" dirty="0" err="1"/>
              <a:t>Khādem</a:t>
            </a:r>
            <a:r>
              <a:rPr lang="en-US" dirty="0"/>
              <a:t> </a:t>
            </a:r>
            <a:r>
              <a:rPr lang="en-US" dirty="0" err="1"/>
              <a:t>eNnās</a:t>
            </a:r>
            <a:r>
              <a:rPr lang="en-US" dirty="0"/>
              <a:t> </a:t>
            </a:r>
            <a:r>
              <a:rPr lang="en-US" dirty="0" err="1"/>
              <a:t>Tehannīnī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Ḥubbe</a:t>
            </a:r>
            <a:r>
              <a:rPr lang="en-US" dirty="0"/>
              <a:t> </a:t>
            </a:r>
            <a:r>
              <a:rPr lang="en-US" dirty="0" err="1"/>
              <a:t>Ẓhuhūr</a:t>
            </a:r>
            <a:r>
              <a:rPr lang="en-US" dirty="0"/>
              <a:t> </a:t>
            </a:r>
            <a:r>
              <a:rPr lang="en-US" dirty="0" err="1"/>
              <a:t>Yekhda`nī</a:t>
            </a:r>
            <a:r>
              <a:rPr lang="en-US" dirty="0"/>
              <a:t> </a:t>
            </a:r>
            <a:r>
              <a:rPr lang="en-US" dirty="0" err="1"/>
              <a:t>wel’Anā</a:t>
            </a:r>
            <a:r>
              <a:rPr lang="en-US" dirty="0"/>
              <a:t> </a:t>
            </a:r>
            <a:r>
              <a:rPr lang="en-US" dirty="0" err="1"/>
              <a:t>Teghrīnī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1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37AF49-8A59-35CE-FA4B-5EF3B191A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5BD3E-0AC1-A776-60E9-02E0696DD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علِّمْني أكون خـَــــــــدّام أغسِل الرّجلـــين</a:t>
            </a:r>
            <a:br>
              <a:rPr lang="ar-KW" dirty="0"/>
            </a:br>
            <a:r>
              <a:rPr lang="ar-KW" dirty="0"/>
              <a:t>ولْـيوم لُـقـاكْ أَعيـش يسوعْ زَيـَّـكْ أَميـــن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619D74-29A2-70E7-4B60-E15B5C88F5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Teach me to be a servant who washes feet</a:t>
            </a:r>
          </a:p>
          <a:p>
            <a:r>
              <a:rPr lang="en-US" dirty="0"/>
              <a:t>And live faithfully until the day I meet You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D0AE72-9C21-296E-53D6-26964B1853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Khallīnī</a:t>
            </a:r>
            <a:r>
              <a:rPr lang="en-US" dirty="0"/>
              <a:t> ‘</a:t>
            </a:r>
            <a:r>
              <a:rPr lang="en-US" dirty="0" err="1"/>
              <a:t>Akūn</a:t>
            </a:r>
            <a:r>
              <a:rPr lang="en-US" dirty="0"/>
              <a:t> </a:t>
            </a:r>
            <a:r>
              <a:rPr lang="en-US" dirty="0" err="1"/>
              <a:t>Khaddam</a:t>
            </a:r>
            <a:r>
              <a:rPr lang="en-US" dirty="0"/>
              <a:t> ‘</a:t>
            </a:r>
            <a:r>
              <a:rPr lang="en-US" dirty="0" err="1"/>
              <a:t>Aghsil</a:t>
            </a:r>
            <a:r>
              <a:rPr lang="en-US" dirty="0"/>
              <a:t> </a:t>
            </a:r>
            <a:r>
              <a:rPr lang="en-US" dirty="0" err="1"/>
              <a:t>Rreglēn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welYom</a:t>
            </a:r>
            <a:r>
              <a:rPr lang="en-US" dirty="0"/>
              <a:t> </a:t>
            </a:r>
            <a:r>
              <a:rPr lang="en-US" dirty="0" err="1"/>
              <a:t>Lu`āk</a:t>
            </a:r>
            <a:r>
              <a:rPr lang="en-US" dirty="0"/>
              <a:t> ‘</a:t>
            </a:r>
            <a:r>
              <a:rPr lang="en-US" dirty="0" err="1"/>
              <a:t>A`īsh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` </a:t>
            </a:r>
            <a:r>
              <a:rPr lang="en-US" dirty="0" err="1"/>
              <a:t>Zayyak</a:t>
            </a:r>
            <a:r>
              <a:rPr lang="en-US" dirty="0"/>
              <a:t> ‘Amīn</a:t>
            </a:r>
          </a:p>
        </p:txBody>
      </p:sp>
    </p:spTree>
    <p:extLst>
      <p:ext uri="{BB962C8B-B14F-4D97-AF65-F5344CB8AC3E}">
        <p14:creationId xmlns:p14="http://schemas.microsoft.com/office/powerpoint/2010/main" val="410234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69C24-ED54-9B98-576E-C38949A6F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81E2F-2711-7C29-B7DD-92CB8561A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علِّمْني أكون خـَــــــــدّام أغسِل الرّجلـــين</a:t>
            </a:r>
            <a:br>
              <a:rPr lang="ar-KW" dirty="0"/>
            </a:br>
            <a:r>
              <a:rPr lang="ar-KW" dirty="0"/>
              <a:t>ولْـيوم لُـقـاكْ أَعيـش يسوعْ زَيـَّـكْ أَميـــن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26E93C-DA2F-07F3-1BF7-F068CD3151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Teach me to be a servant who washes feet</a:t>
            </a:r>
          </a:p>
          <a:p>
            <a:r>
              <a:rPr lang="en-US" dirty="0"/>
              <a:t>And live faithfully until the day I meet You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7A8DCE-8CFC-355C-BFAE-D350167DBB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Khallīnī</a:t>
            </a:r>
            <a:r>
              <a:rPr lang="en-US" dirty="0"/>
              <a:t> ‘</a:t>
            </a:r>
            <a:r>
              <a:rPr lang="en-US" dirty="0" err="1"/>
              <a:t>Akūn</a:t>
            </a:r>
            <a:r>
              <a:rPr lang="en-US" dirty="0"/>
              <a:t> </a:t>
            </a:r>
            <a:r>
              <a:rPr lang="en-US" dirty="0" err="1"/>
              <a:t>Khaddam</a:t>
            </a:r>
            <a:r>
              <a:rPr lang="en-US" dirty="0"/>
              <a:t> ‘</a:t>
            </a:r>
            <a:r>
              <a:rPr lang="en-US" dirty="0" err="1"/>
              <a:t>Aghsil</a:t>
            </a:r>
            <a:r>
              <a:rPr lang="en-US" dirty="0"/>
              <a:t> </a:t>
            </a:r>
            <a:r>
              <a:rPr lang="en-US" dirty="0" err="1"/>
              <a:t>Rreglēn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welYom</a:t>
            </a:r>
            <a:r>
              <a:rPr lang="en-US" dirty="0"/>
              <a:t> </a:t>
            </a:r>
            <a:r>
              <a:rPr lang="en-US" dirty="0" err="1"/>
              <a:t>Lu`āk</a:t>
            </a:r>
            <a:r>
              <a:rPr lang="en-US" dirty="0"/>
              <a:t> ‘</a:t>
            </a:r>
            <a:r>
              <a:rPr lang="en-US" dirty="0" err="1"/>
              <a:t>A`īsh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` </a:t>
            </a:r>
            <a:r>
              <a:rPr lang="en-US" dirty="0" err="1"/>
              <a:t>Zayyak</a:t>
            </a:r>
            <a:r>
              <a:rPr lang="en-US" dirty="0"/>
              <a:t> ‘Amīn</a:t>
            </a:r>
          </a:p>
        </p:txBody>
      </p:sp>
    </p:spTree>
    <p:extLst>
      <p:ext uri="{BB962C8B-B14F-4D97-AF65-F5344CB8AC3E}">
        <p14:creationId xmlns:p14="http://schemas.microsoft.com/office/powerpoint/2010/main" val="3431142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</TotalTime>
  <Words>757</Words>
  <Application>Microsoft Office PowerPoint</Application>
  <PresentationFormat>Widescreen</PresentationFormat>
  <Paragraphs>75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5_Office Theme</vt:lpstr>
      <vt:lpstr>مُش عايِز</vt:lpstr>
      <vt:lpstr>مُـش عـايِـزْ أَجِـيـلَـك رَبِّي زيّ كـلِّ مَــــرَّة يُـومِـيـن ويِـرجَــعْ قَـلْـبِـي يِـنْـسـاك بِالمَـرَّة</vt:lpstr>
      <vt:lpstr>مُـش عـايِـزْ أَجِـيـلَـك رَبِّي زيّ كـلِّ مَــــرَّة يُـومِـيـن ويِـرجَــعْ قَـلْـبِـي يِـنْـسـاك بِالمَـرَّة</vt:lpstr>
      <vt:lpstr>ساعدْني أَجيـلَـك أَعيـشْ وَيّـاك للمُـنـتهى وسْلوكْ إيمـاني يِأَكِّــد إنِّ ضَـياعي انتهى</vt:lpstr>
      <vt:lpstr>ساعدْني أَجيـلَـك أَعيـشْ وَيّـاك للمُـنـتهى وسْلوكْ إيمـاني يِأَكِّــد إنِّ ضَـياعي انتهى</vt:lpstr>
      <vt:lpstr>مُـش عـايِـزْ أَعيش مُؤمن ضَعيف جِسْــداني صوتِ الْموجْ يِتْعـِـبْني وِيهـزِّ إيمـــــاني</vt:lpstr>
      <vt:lpstr>مُـش عـايِـزْ أَعيش مُؤمن ضَعيف جِسْــداني صوتِ الْموجْ يِتْعـِـبْني وِيهـزِّ إيمـــــاني</vt:lpstr>
      <vt:lpstr>خلّــيني أَكـونْ ذابــــــِـحْ ليك ربّي مَشيئْتي ضِدِّ الرّيـح ســـــــابحْ وإيمــانـي عَوّامتـي</vt:lpstr>
      <vt:lpstr>خلّــيني أَكـونْ ذابــــــِـحْ ليك ربّي مَشيئْتي ضِدِّ الرّيـح ســـــــابحْ وإيمــانـي عَوّامتـي</vt:lpstr>
      <vt:lpstr>مُـش عـايِـزْ أكون خــــادِم النــــاس تهنّيني حُبِّ الظُهورْ يِخـْدَعنــي والأنا تِغْرينــــــي</vt:lpstr>
      <vt:lpstr>مُـش عـايِـزْ أكون خــــادِم النــــاس تهنّيني حُبِّ الظُهورْ يِخـْدَعنــي والأنا تِغْرينــــــي</vt:lpstr>
      <vt:lpstr>علِّمْني أكون خـَــــــــدّام أغسِل الرّجلـــين ولْـيوم لُـقـاكْ أَعيـش يسوعْ زَيـَّـكْ أَميـــن</vt:lpstr>
      <vt:lpstr>علِّمْني أكون خـَــــــــدّام أغسِل الرّجلـــين ولْـيوم لُـقـاكْ أَعيـش يسوعْ زَيـَّـكْ أَميـــن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14</cp:revision>
  <dcterms:created xsi:type="dcterms:W3CDTF">2014-06-01T05:24:09Z</dcterms:created>
  <dcterms:modified xsi:type="dcterms:W3CDTF">2026-09-25T15:33:34Z</dcterms:modified>
  <cp:category/>
</cp:coreProperties>
</file>