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1"/>
  </p:sldMasterIdLst>
  <p:notesMasterIdLst>
    <p:notesMasterId r:id="rId28"/>
  </p:notesMasterIdLst>
  <p:sldIdLst>
    <p:sldId id="308" r:id="rId2"/>
    <p:sldId id="257" r:id="rId3"/>
    <p:sldId id="306" r:id="rId4"/>
    <p:sldId id="258" r:id="rId5"/>
    <p:sldId id="307" r:id="rId6"/>
    <p:sldId id="259" r:id="rId7"/>
    <p:sldId id="260" r:id="rId8"/>
    <p:sldId id="261" r:id="rId9"/>
    <p:sldId id="286" r:id="rId10"/>
    <p:sldId id="262" r:id="rId11"/>
    <p:sldId id="287" r:id="rId12"/>
    <p:sldId id="316" r:id="rId13"/>
    <p:sldId id="317" r:id="rId14"/>
    <p:sldId id="263" r:id="rId15"/>
    <p:sldId id="294" r:id="rId16"/>
    <p:sldId id="295" r:id="rId17"/>
    <p:sldId id="264" r:id="rId18"/>
    <p:sldId id="318" r:id="rId19"/>
    <p:sldId id="319" r:id="rId20"/>
    <p:sldId id="303" r:id="rId21"/>
    <p:sldId id="304" r:id="rId22"/>
    <p:sldId id="268" r:id="rId23"/>
    <p:sldId id="305" r:id="rId24"/>
    <p:sldId id="320" r:id="rId25"/>
    <p:sldId id="321" r:id="rId26"/>
    <p:sldId id="315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34" autoAdjust="0"/>
    <p:restoredTop sz="94712"/>
  </p:normalViewPr>
  <p:slideViewPr>
    <p:cSldViewPr snapToGrid="0" snapToObjects="1">
      <p:cViewPr varScale="1">
        <p:scale>
          <a:sx n="107" d="100"/>
          <a:sy n="107" d="100"/>
        </p:scale>
        <p:origin x="240" y="5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userId="4338458a21b77d3f" providerId="LiveId" clId="{7D872506-318B-4736-B7D7-416B0DE0ECB0}"/>
    <pc:docChg chg="undo custSel addSld delSld modSld">
      <pc:chgData name="" userId="4338458a21b77d3f" providerId="LiveId" clId="{7D872506-318B-4736-B7D7-416B0DE0ECB0}" dt="2022-04-08T19:13:13.812" v="283" actId="2696"/>
      <pc:docMkLst>
        <pc:docMk/>
      </pc:docMkLst>
      <pc:sldChg chg="modSp del">
        <pc:chgData name="" userId="4338458a21b77d3f" providerId="LiveId" clId="{7D872506-318B-4736-B7D7-416B0DE0ECB0}" dt="2022-04-08T19:03:23.888" v="168" actId="2696"/>
        <pc:sldMkLst>
          <pc:docMk/>
          <pc:sldMk cId="707032664" sldId="256"/>
        </pc:sldMkLst>
        <pc:spChg chg="mod">
          <ac:chgData name="" userId="4338458a21b77d3f" providerId="LiveId" clId="{7D872506-318B-4736-B7D7-416B0DE0ECB0}" dt="2022-04-08T19:02:36.206" v="162"/>
          <ac:spMkLst>
            <pc:docMk/>
            <pc:sldMk cId="707032664" sldId="256"/>
            <ac:spMk id="5" creationId="{00000000-0000-0000-0000-000000000000}"/>
          </ac:spMkLst>
        </pc:spChg>
        <pc:spChg chg="mod">
          <ac:chgData name="" userId="4338458a21b77d3f" providerId="LiveId" clId="{7D872506-318B-4736-B7D7-416B0DE0ECB0}" dt="2022-04-08T19:02:47.269" v="164"/>
          <ac:spMkLst>
            <pc:docMk/>
            <pc:sldMk cId="707032664" sldId="256"/>
            <ac:spMk id="6" creationId="{00000000-0000-0000-0000-000000000000}"/>
          </ac:spMkLst>
        </pc:spChg>
        <pc:spChg chg="mod">
          <ac:chgData name="" userId="4338458a21b77d3f" providerId="LiveId" clId="{7D872506-318B-4736-B7D7-416B0DE0ECB0}" dt="2022-04-08T19:02:16.624" v="158"/>
          <ac:spMkLst>
            <pc:docMk/>
            <pc:sldMk cId="707032664" sldId="256"/>
            <ac:spMk id="8" creationId="{00000000-0000-0000-0000-000000000000}"/>
          </ac:spMkLst>
        </pc:spChg>
        <pc:spChg chg="mod">
          <ac:chgData name="" userId="4338458a21b77d3f" providerId="LiveId" clId="{7D872506-318B-4736-B7D7-416B0DE0ECB0}" dt="2022-04-08T19:02:26.974" v="160"/>
          <ac:spMkLst>
            <pc:docMk/>
            <pc:sldMk cId="707032664" sldId="256"/>
            <ac:spMk id="10" creationId="{00000000-0000-0000-0000-000000000000}"/>
          </ac:spMkLst>
        </pc:spChg>
        <pc:spChg chg="mod">
          <ac:chgData name="" userId="4338458a21b77d3f" providerId="LiveId" clId="{7D872506-318B-4736-B7D7-416B0DE0ECB0}" dt="2022-04-08T19:02:55.558" v="166"/>
          <ac:spMkLst>
            <pc:docMk/>
            <pc:sldMk cId="707032664" sldId="256"/>
            <ac:spMk id="11" creationId="{00000000-0000-0000-0000-000000000000}"/>
          </ac:spMkLst>
        </pc:spChg>
        <pc:spChg chg="mod">
          <ac:chgData name="" userId="4338458a21b77d3f" providerId="LiveId" clId="{7D872506-318B-4736-B7D7-416B0DE0ECB0}" dt="2022-04-07T20:41:25.703" v="0" actId="27636"/>
          <ac:spMkLst>
            <pc:docMk/>
            <pc:sldMk cId="707032664" sldId="256"/>
            <ac:spMk id="12" creationId="{00000000-0000-0000-0000-000000000000}"/>
          </ac:spMkLst>
        </pc:spChg>
        <pc:spChg chg="mod">
          <ac:chgData name="" userId="4338458a21b77d3f" providerId="LiveId" clId="{7D872506-318B-4736-B7D7-416B0DE0ECB0}" dt="2022-04-08T19:01:49.348" v="152"/>
          <ac:spMkLst>
            <pc:docMk/>
            <pc:sldMk cId="707032664" sldId="256"/>
            <ac:spMk id="13" creationId="{00000000-0000-0000-0000-000000000000}"/>
          </ac:spMkLst>
        </pc:spChg>
        <pc:spChg chg="mod">
          <ac:chgData name="" userId="4338458a21b77d3f" providerId="LiveId" clId="{7D872506-318B-4736-B7D7-416B0DE0ECB0}" dt="2022-04-08T19:01:41.202" v="147"/>
          <ac:spMkLst>
            <pc:docMk/>
            <pc:sldMk cId="707032664" sldId="256"/>
            <ac:spMk id="14" creationId="{00000000-0000-0000-0000-000000000000}"/>
          </ac:spMkLst>
        </pc:spChg>
      </pc:sldChg>
      <pc:sldChg chg="addSp delSp modSp">
        <pc:chgData name="" userId="4338458a21b77d3f" providerId="LiveId" clId="{7D872506-318B-4736-B7D7-416B0DE0ECB0}" dt="2022-04-08T19:03:49.067" v="174"/>
        <pc:sldMkLst>
          <pc:docMk/>
          <pc:sldMk cId="3509903195" sldId="257"/>
        </pc:sldMkLst>
        <pc:spChg chg="mod">
          <ac:chgData name="" userId="4338458a21b77d3f" providerId="LiveId" clId="{7D872506-318B-4736-B7D7-416B0DE0ECB0}" dt="2022-04-08T19:03:49.067" v="174"/>
          <ac:spMkLst>
            <pc:docMk/>
            <pc:sldMk cId="3509903195" sldId="257"/>
            <ac:spMk id="2" creationId="{00000000-0000-0000-0000-000000000000}"/>
          </ac:spMkLst>
        </pc:spChg>
        <pc:spChg chg="del mod">
          <ac:chgData name="" userId="4338458a21b77d3f" providerId="LiveId" clId="{7D872506-318B-4736-B7D7-416B0DE0ECB0}" dt="2022-04-08T19:03:35.677" v="170" actId="478"/>
          <ac:spMkLst>
            <pc:docMk/>
            <pc:sldMk cId="3509903195" sldId="257"/>
            <ac:spMk id="3" creationId="{00000000-0000-0000-0000-000000000000}"/>
          </ac:spMkLst>
        </pc:spChg>
        <pc:spChg chg="add mod">
          <ac:chgData name="" userId="4338458a21b77d3f" providerId="LiveId" clId="{7D872506-318B-4736-B7D7-416B0DE0ECB0}" dt="2022-04-08T19:03:42.366" v="173" actId="20577"/>
          <ac:spMkLst>
            <pc:docMk/>
            <pc:sldMk cId="3509903195" sldId="257"/>
            <ac:spMk id="5" creationId="{65F729EA-8E5B-42A9-BF11-359982850D5B}"/>
          </ac:spMkLst>
        </pc:spChg>
      </pc:sldChg>
      <pc:sldChg chg="addSp delSp modSp">
        <pc:chgData name="" userId="4338458a21b77d3f" providerId="LiveId" clId="{7D872506-318B-4736-B7D7-416B0DE0ECB0}" dt="2022-04-08T19:05:21.598" v="187" actId="20577"/>
        <pc:sldMkLst>
          <pc:docMk/>
          <pc:sldMk cId="1886006205" sldId="258"/>
        </pc:sldMkLst>
        <pc:spChg chg="mod">
          <ac:chgData name="" userId="4338458a21b77d3f" providerId="LiveId" clId="{7D872506-318B-4736-B7D7-416B0DE0ECB0}" dt="2022-04-08T19:04:32.419" v="181"/>
          <ac:spMkLst>
            <pc:docMk/>
            <pc:sldMk cId="1886006205" sldId="258"/>
            <ac:spMk id="2" creationId="{00000000-0000-0000-0000-000000000000}"/>
          </ac:spMkLst>
        </pc:spChg>
        <pc:spChg chg="del mod">
          <ac:chgData name="" userId="4338458a21b77d3f" providerId="LiveId" clId="{7D872506-318B-4736-B7D7-416B0DE0ECB0}" dt="2022-04-08T19:04:39.133" v="183" actId="478"/>
          <ac:spMkLst>
            <pc:docMk/>
            <pc:sldMk cId="1886006205" sldId="258"/>
            <ac:spMk id="3" creationId="{00000000-0000-0000-0000-000000000000}"/>
          </ac:spMkLst>
        </pc:spChg>
        <pc:spChg chg="add mod">
          <ac:chgData name="" userId="4338458a21b77d3f" providerId="LiveId" clId="{7D872506-318B-4736-B7D7-416B0DE0ECB0}" dt="2022-04-08T19:05:21.598" v="187" actId="20577"/>
          <ac:spMkLst>
            <pc:docMk/>
            <pc:sldMk cId="1886006205" sldId="258"/>
            <ac:spMk id="5" creationId="{BD8A7BFE-8182-458C-B496-7F577A3BA0A5}"/>
          </ac:spMkLst>
        </pc:spChg>
      </pc:sldChg>
      <pc:sldChg chg="addSp delSp modSp">
        <pc:chgData name="" userId="4338458a21b77d3f" providerId="LiveId" clId="{7D872506-318B-4736-B7D7-416B0DE0ECB0}" dt="2022-04-08T19:06:23.473" v="201" actId="20577"/>
        <pc:sldMkLst>
          <pc:docMk/>
          <pc:sldMk cId="156183779" sldId="259"/>
        </pc:sldMkLst>
        <pc:spChg chg="mod">
          <ac:chgData name="" userId="4338458a21b77d3f" providerId="LiveId" clId="{7D872506-318B-4736-B7D7-416B0DE0ECB0}" dt="2022-04-08T19:05:48.819" v="194"/>
          <ac:spMkLst>
            <pc:docMk/>
            <pc:sldMk cId="156183779" sldId="259"/>
            <ac:spMk id="2" creationId="{00000000-0000-0000-0000-000000000000}"/>
          </ac:spMkLst>
        </pc:spChg>
        <pc:spChg chg="del mod">
          <ac:chgData name="" userId="4338458a21b77d3f" providerId="LiveId" clId="{7D872506-318B-4736-B7D7-416B0DE0ECB0}" dt="2022-04-08T19:06:15.782" v="196" actId="478"/>
          <ac:spMkLst>
            <pc:docMk/>
            <pc:sldMk cId="156183779" sldId="259"/>
            <ac:spMk id="3" creationId="{00000000-0000-0000-0000-000000000000}"/>
          </ac:spMkLst>
        </pc:spChg>
        <pc:spChg chg="add mod">
          <ac:chgData name="" userId="4338458a21b77d3f" providerId="LiveId" clId="{7D872506-318B-4736-B7D7-416B0DE0ECB0}" dt="2022-04-08T19:06:23.473" v="201" actId="20577"/>
          <ac:spMkLst>
            <pc:docMk/>
            <pc:sldMk cId="156183779" sldId="259"/>
            <ac:spMk id="5" creationId="{D8648E52-5076-49B5-8F91-E1D17902970B}"/>
          </ac:spMkLst>
        </pc:spChg>
      </pc:sldChg>
      <pc:sldChg chg="addSp delSp modSp">
        <pc:chgData name="" userId="4338458a21b77d3f" providerId="LiveId" clId="{7D872506-318B-4736-B7D7-416B0DE0ECB0}" dt="2022-04-08T19:07:10.661" v="213" actId="20577"/>
        <pc:sldMkLst>
          <pc:docMk/>
          <pc:sldMk cId="26987672" sldId="260"/>
        </pc:sldMkLst>
        <pc:spChg chg="mod">
          <ac:chgData name="" userId="4338458a21b77d3f" providerId="LiveId" clId="{7D872506-318B-4736-B7D7-416B0DE0ECB0}" dt="2022-04-08T19:06:39.636" v="202"/>
          <ac:spMkLst>
            <pc:docMk/>
            <pc:sldMk cId="26987672" sldId="260"/>
            <ac:spMk id="2" creationId="{00000000-0000-0000-0000-000000000000}"/>
          </ac:spMkLst>
        </pc:spChg>
        <pc:spChg chg="del mod">
          <ac:chgData name="" userId="4338458a21b77d3f" providerId="LiveId" clId="{7D872506-318B-4736-B7D7-416B0DE0ECB0}" dt="2022-04-08T19:07:05.527" v="210" actId="478"/>
          <ac:spMkLst>
            <pc:docMk/>
            <pc:sldMk cId="26987672" sldId="260"/>
            <ac:spMk id="3" creationId="{00000000-0000-0000-0000-000000000000}"/>
          </ac:spMkLst>
        </pc:spChg>
        <pc:spChg chg="mod">
          <ac:chgData name="" userId="4338458a21b77d3f" providerId="LiveId" clId="{7D872506-318B-4736-B7D7-416B0DE0ECB0}" dt="2022-04-08T19:06:56.996" v="208" actId="20577"/>
          <ac:spMkLst>
            <pc:docMk/>
            <pc:sldMk cId="26987672" sldId="260"/>
            <ac:spMk id="4" creationId="{00000000-0000-0000-0000-000000000000}"/>
          </ac:spMkLst>
        </pc:spChg>
        <pc:spChg chg="add mod">
          <ac:chgData name="" userId="4338458a21b77d3f" providerId="LiveId" clId="{7D872506-318B-4736-B7D7-416B0DE0ECB0}" dt="2022-04-08T19:07:10.661" v="213" actId="20577"/>
          <ac:spMkLst>
            <pc:docMk/>
            <pc:sldMk cId="26987672" sldId="260"/>
            <ac:spMk id="5" creationId="{20409FC9-2868-465C-9676-76146CE65D23}"/>
          </ac:spMkLst>
        </pc:spChg>
      </pc:sldChg>
      <pc:sldChg chg="addSp delSp modSp">
        <pc:chgData name="" userId="4338458a21b77d3f" providerId="LiveId" clId="{7D872506-318B-4736-B7D7-416B0DE0ECB0}" dt="2022-04-08T19:07:47.866" v="221" actId="20577"/>
        <pc:sldMkLst>
          <pc:docMk/>
          <pc:sldMk cId="393234354" sldId="261"/>
        </pc:sldMkLst>
        <pc:spChg chg="mod">
          <ac:chgData name="" userId="4338458a21b77d3f" providerId="LiveId" clId="{7D872506-318B-4736-B7D7-416B0DE0ECB0}" dt="2022-04-08T19:07:20.093" v="214"/>
          <ac:spMkLst>
            <pc:docMk/>
            <pc:sldMk cId="393234354" sldId="261"/>
            <ac:spMk id="2" creationId="{00000000-0000-0000-0000-000000000000}"/>
          </ac:spMkLst>
        </pc:spChg>
        <pc:spChg chg="del mod">
          <ac:chgData name="" userId="4338458a21b77d3f" providerId="LiveId" clId="{7D872506-318B-4736-B7D7-416B0DE0ECB0}" dt="2022-04-08T19:07:29.373" v="216" actId="478"/>
          <ac:spMkLst>
            <pc:docMk/>
            <pc:sldMk cId="393234354" sldId="261"/>
            <ac:spMk id="3" creationId="{00000000-0000-0000-0000-000000000000}"/>
          </ac:spMkLst>
        </pc:spChg>
        <pc:spChg chg="add mod">
          <ac:chgData name="" userId="4338458a21b77d3f" providerId="LiveId" clId="{7D872506-318B-4736-B7D7-416B0DE0ECB0}" dt="2022-04-08T19:07:47.866" v="221" actId="20577"/>
          <ac:spMkLst>
            <pc:docMk/>
            <pc:sldMk cId="393234354" sldId="261"/>
            <ac:spMk id="5" creationId="{B646F4CA-C7A2-4F0E-8AE4-81E2784A6864}"/>
          </ac:spMkLst>
        </pc:spChg>
      </pc:sldChg>
      <pc:sldChg chg="addSp delSp modSp">
        <pc:chgData name="" userId="4338458a21b77d3f" providerId="LiveId" clId="{7D872506-318B-4736-B7D7-416B0DE0ECB0}" dt="2022-04-08T19:08:40.354" v="233" actId="20577"/>
        <pc:sldMkLst>
          <pc:docMk/>
          <pc:sldMk cId="162811622" sldId="262"/>
        </pc:sldMkLst>
        <pc:spChg chg="mod">
          <ac:chgData name="" userId="4338458a21b77d3f" providerId="LiveId" clId="{7D872506-318B-4736-B7D7-416B0DE0ECB0}" dt="2022-04-08T19:08:25.255" v="228"/>
          <ac:spMkLst>
            <pc:docMk/>
            <pc:sldMk cId="162811622" sldId="262"/>
            <ac:spMk id="2" creationId="{00000000-0000-0000-0000-000000000000}"/>
          </ac:spMkLst>
        </pc:spChg>
        <pc:spChg chg="del mod">
          <ac:chgData name="" userId="4338458a21b77d3f" providerId="LiveId" clId="{7D872506-318B-4736-B7D7-416B0DE0ECB0}" dt="2022-04-08T19:08:34.156" v="230" actId="478"/>
          <ac:spMkLst>
            <pc:docMk/>
            <pc:sldMk cId="162811622" sldId="262"/>
            <ac:spMk id="3" creationId="{00000000-0000-0000-0000-000000000000}"/>
          </ac:spMkLst>
        </pc:spChg>
        <pc:spChg chg="add mod">
          <ac:chgData name="" userId="4338458a21b77d3f" providerId="LiveId" clId="{7D872506-318B-4736-B7D7-416B0DE0ECB0}" dt="2022-04-08T19:08:40.354" v="233" actId="20577"/>
          <ac:spMkLst>
            <pc:docMk/>
            <pc:sldMk cId="162811622" sldId="262"/>
            <ac:spMk id="5" creationId="{8C7ACCF4-F704-479E-AA9F-8D4BAFCC8C80}"/>
          </ac:spMkLst>
        </pc:spChg>
      </pc:sldChg>
      <pc:sldChg chg="addSp delSp modSp">
        <pc:chgData name="" userId="4338458a21b77d3f" providerId="LiveId" clId="{7D872506-318B-4736-B7D7-416B0DE0ECB0}" dt="2022-04-08T19:10:45.051" v="260" actId="20577"/>
        <pc:sldMkLst>
          <pc:docMk/>
          <pc:sldMk cId="1194145371" sldId="263"/>
        </pc:sldMkLst>
        <pc:spChg chg="mod">
          <ac:chgData name="" userId="4338458a21b77d3f" providerId="LiveId" clId="{7D872506-318B-4736-B7D7-416B0DE0ECB0}" dt="2022-04-08T19:10:30.125" v="254"/>
          <ac:spMkLst>
            <pc:docMk/>
            <pc:sldMk cId="1194145371" sldId="263"/>
            <ac:spMk id="2" creationId="{00000000-0000-0000-0000-000000000000}"/>
          </ac:spMkLst>
        </pc:spChg>
        <pc:spChg chg="del mod">
          <ac:chgData name="" userId="4338458a21b77d3f" providerId="LiveId" clId="{7D872506-318B-4736-B7D7-416B0DE0ECB0}" dt="2022-04-08T19:10:38.176" v="256" actId="478"/>
          <ac:spMkLst>
            <pc:docMk/>
            <pc:sldMk cId="1194145371" sldId="263"/>
            <ac:spMk id="3" creationId="{00000000-0000-0000-0000-000000000000}"/>
          </ac:spMkLst>
        </pc:spChg>
        <pc:spChg chg="add mod">
          <ac:chgData name="" userId="4338458a21b77d3f" providerId="LiveId" clId="{7D872506-318B-4736-B7D7-416B0DE0ECB0}" dt="2022-04-08T19:10:45.051" v="260" actId="20577"/>
          <ac:spMkLst>
            <pc:docMk/>
            <pc:sldMk cId="1194145371" sldId="263"/>
            <ac:spMk id="5" creationId="{2A0B3570-E914-45EC-89B5-AFA1BBD74D16}"/>
          </ac:spMkLst>
        </pc:spChg>
      </pc:sldChg>
      <pc:sldChg chg="modSp">
        <pc:chgData name="" userId="4338458a21b77d3f" providerId="LiveId" clId="{7D872506-318B-4736-B7D7-416B0DE0ECB0}" dt="2022-04-08T19:11:45.841" v="273"/>
        <pc:sldMkLst>
          <pc:docMk/>
          <pc:sldMk cId="4273906877" sldId="264"/>
        </pc:sldMkLst>
        <pc:spChg chg="mod">
          <ac:chgData name="" userId="4338458a21b77d3f" providerId="LiveId" clId="{7D872506-318B-4736-B7D7-416B0DE0ECB0}" dt="2022-04-08T19:11:45.841" v="273"/>
          <ac:spMkLst>
            <pc:docMk/>
            <pc:sldMk cId="4273906877" sldId="264"/>
            <ac:spMk id="2" creationId="{00000000-0000-0000-0000-000000000000}"/>
          </ac:spMkLst>
        </pc:spChg>
        <pc:spChg chg="mod">
          <ac:chgData name="" userId="4338458a21b77d3f" providerId="LiveId" clId="{7D872506-318B-4736-B7D7-416B0DE0ECB0}" dt="2022-04-07T20:41:54.681" v="68" actId="27636"/>
          <ac:spMkLst>
            <pc:docMk/>
            <pc:sldMk cId="4273906877" sldId="264"/>
            <ac:spMk id="3" creationId="{00000000-0000-0000-0000-000000000000}"/>
          </ac:spMkLst>
        </pc:spChg>
      </pc:sldChg>
      <pc:sldChg chg="modSp">
        <pc:chgData name="" userId="4338458a21b77d3f" providerId="LiveId" clId="{7D872506-318B-4736-B7D7-416B0DE0ECB0}" dt="2022-04-08T19:12:50.831" v="279"/>
        <pc:sldMkLst>
          <pc:docMk/>
          <pc:sldMk cId="570809714" sldId="268"/>
        </pc:sldMkLst>
        <pc:spChg chg="mod">
          <ac:chgData name="" userId="4338458a21b77d3f" providerId="LiveId" clId="{7D872506-318B-4736-B7D7-416B0DE0ECB0}" dt="2022-04-08T19:12:50.831" v="279"/>
          <ac:spMkLst>
            <pc:docMk/>
            <pc:sldMk cId="570809714" sldId="268"/>
            <ac:spMk id="2" creationId="{00000000-0000-0000-0000-000000000000}"/>
          </ac:spMkLst>
        </pc:spChg>
        <pc:spChg chg="mod">
          <ac:chgData name="" userId="4338458a21b77d3f" providerId="LiveId" clId="{7D872506-318B-4736-B7D7-416B0DE0ECB0}" dt="2022-04-07T21:00:04.337" v="134" actId="6549"/>
          <ac:spMkLst>
            <pc:docMk/>
            <pc:sldMk cId="570809714" sldId="268"/>
            <ac:spMk id="3" creationId="{00000000-0000-0000-0000-000000000000}"/>
          </ac:spMkLst>
        </pc:spChg>
        <pc:spChg chg="mod">
          <ac:chgData name="" userId="4338458a21b77d3f" providerId="LiveId" clId="{7D872506-318B-4736-B7D7-416B0DE0ECB0}" dt="2022-04-07T20:41:54.728" v="78" actId="27636"/>
          <ac:spMkLst>
            <pc:docMk/>
            <pc:sldMk cId="570809714" sldId="268"/>
            <ac:spMk id="4" creationId="{00000000-0000-0000-0000-000000000000}"/>
          </ac:spMkLst>
        </pc:spChg>
      </pc:sldChg>
      <pc:sldChg chg="addSp delSp modSp">
        <pc:chgData name="" userId="4338458a21b77d3f" providerId="LiveId" clId="{7D872506-318B-4736-B7D7-416B0DE0ECB0}" dt="2022-04-08T19:08:13.331" v="227" actId="20577"/>
        <pc:sldMkLst>
          <pc:docMk/>
          <pc:sldMk cId="854317387" sldId="286"/>
        </pc:sldMkLst>
        <pc:spChg chg="mod">
          <ac:chgData name="" userId="4338458a21b77d3f" providerId="LiveId" clId="{7D872506-318B-4736-B7D7-416B0DE0ECB0}" dt="2022-04-08T19:07:55.392" v="222"/>
          <ac:spMkLst>
            <pc:docMk/>
            <pc:sldMk cId="854317387" sldId="286"/>
            <ac:spMk id="2" creationId="{00000000-0000-0000-0000-000000000000}"/>
          </ac:spMkLst>
        </pc:spChg>
        <pc:spChg chg="del mod">
          <ac:chgData name="" userId="4338458a21b77d3f" providerId="LiveId" clId="{7D872506-318B-4736-B7D7-416B0DE0ECB0}" dt="2022-04-08T19:08:07.630" v="224" actId="478"/>
          <ac:spMkLst>
            <pc:docMk/>
            <pc:sldMk cId="854317387" sldId="286"/>
            <ac:spMk id="3" creationId="{00000000-0000-0000-0000-000000000000}"/>
          </ac:spMkLst>
        </pc:spChg>
        <pc:spChg chg="add mod">
          <ac:chgData name="" userId="4338458a21b77d3f" providerId="LiveId" clId="{7D872506-318B-4736-B7D7-416B0DE0ECB0}" dt="2022-04-08T19:08:13.331" v="227" actId="20577"/>
          <ac:spMkLst>
            <pc:docMk/>
            <pc:sldMk cId="854317387" sldId="286"/>
            <ac:spMk id="5" creationId="{1F9C3D37-AEEF-4B86-9D08-CF828E6CB951}"/>
          </ac:spMkLst>
        </pc:spChg>
      </pc:sldChg>
      <pc:sldChg chg="addSp delSp modSp">
        <pc:chgData name="" userId="4338458a21b77d3f" providerId="LiveId" clId="{7D872506-318B-4736-B7D7-416B0DE0ECB0}" dt="2022-04-08T19:09:03.760" v="241" actId="20577"/>
        <pc:sldMkLst>
          <pc:docMk/>
          <pc:sldMk cId="816252595" sldId="287"/>
        </pc:sldMkLst>
        <pc:spChg chg="mod">
          <ac:chgData name="" userId="4338458a21b77d3f" providerId="LiveId" clId="{7D872506-318B-4736-B7D7-416B0DE0ECB0}" dt="2022-04-08T19:08:49.660" v="235"/>
          <ac:spMkLst>
            <pc:docMk/>
            <pc:sldMk cId="816252595" sldId="287"/>
            <ac:spMk id="2" creationId="{00000000-0000-0000-0000-000000000000}"/>
          </ac:spMkLst>
        </pc:spChg>
        <pc:spChg chg="del mod">
          <ac:chgData name="" userId="4338458a21b77d3f" providerId="LiveId" clId="{7D872506-318B-4736-B7D7-416B0DE0ECB0}" dt="2022-04-08T19:08:54.830" v="237" actId="478"/>
          <ac:spMkLst>
            <pc:docMk/>
            <pc:sldMk cId="816252595" sldId="287"/>
            <ac:spMk id="3" creationId="{00000000-0000-0000-0000-000000000000}"/>
          </ac:spMkLst>
        </pc:spChg>
        <pc:spChg chg="add mod">
          <ac:chgData name="" userId="4338458a21b77d3f" providerId="LiveId" clId="{7D872506-318B-4736-B7D7-416B0DE0ECB0}" dt="2022-04-08T19:09:03.760" v="241" actId="20577"/>
          <ac:spMkLst>
            <pc:docMk/>
            <pc:sldMk cId="816252595" sldId="287"/>
            <ac:spMk id="5" creationId="{9C092EA8-99DE-44A5-8AC9-B80FCE8062F7}"/>
          </ac:spMkLst>
        </pc:spChg>
      </pc:sldChg>
      <pc:sldChg chg="addSp delSp modSp">
        <pc:chgData name="" userId="4338458a21b77d3f" providerId="LiveId" clId="{7D872506-318B-4736-B7D7-416B0DE0ECB0}" dt="2022-04-08T19:11:12.189" v="266" actId="20577"/>
        <pc:sldMkLst>
          <pc:docMk/>
          <pc:sldMk cId="1292481247" sldId="294"/>
        </pc:sldMkLst>
        <pc:spChg chg="mod">
          <ac:chgData name="" userId="4338458a21b77d3f" providerId="LiveId" clId="{7D872506-318B-4736-B7D7-416B0DE0ECB0}" dt="2022-04-08T19:10:50.422" v="261"/>
          <ac:spMkLst>
            <pc:docMk/>
            <pc:sldMk cId="1292481247" sldId="294"/>
            <ac:spMk id="2" creationId="{00000000-0000-0000-0000-000000000000}"/>
          </ac:spMkLst>
        </pc:spChg>
        <pc:spChg chg="del mod">
          <ac:chgData name="" userId="4338458a21b77d3f" providerId="LiveId" clId="{7D872506-318B-4736-B7D7-416B0DE0ECB0}" dt="2022-04-08T19:11:05.686" v="263" actId="478"/>
          <ac:spMkLst>
            <pc:docMk/>
            <pc:sldMk cId="1292481247" sldId="294"/>
            <ac:spMk id="3" creationId="{00000000-0000-0000-0000-000000000000}"/>
          </ac:spMkLst>
        </pc:spChg>
        <pc:spChg chg="add mod">
          <ac:chgData name="" userId="4338458a21b77d3f" providerId="LiveId" clId="{7D872506-318B-4736-B7D7-416B0DE0ECB0}" dt="2022-04-08T19:11:12.189" v="266" actId="20577"/>
          <ac:spMkLst>
            <pc:docMk/>
            <pc:sldMk cId="1292481247" sldId="294"/>
            <ac:spMk id="5" creationId="{262B8771-70E2-448F-B422-C6375BD27ED3}"/>
          </ac:spMkLst>
        </pc:spChg>
      </pc:sldChg>
      <pc:sldChg chg="addSp delSp modSp">
        <pc:chgData name="" userId="4338458a21b77d3f" providerId="LiveId" clId="{7D872506-318B-4736-B7D7-416B0DE0ECB0}" dt="2022-04-08T19:11:40.112" v="272" actId="20577"/>
        <pc:sldMkLst>
          <pc:docMk/>
          <pc:sldMk cId="953574231" sldId="295"/>
        </pc:sldMkLst>
        <pc:spChg chg="mod">
          <ac:chgData name="" userId="4338458a21b77d3f" providerId="LiveId" clId="{7D872506-318B-4736-B7D7-416B0DE0ECB0}" dt="2022-04-08T19:11:23.898" v="267"/>
          <ac:spMkLst>
            <pc:docMk/>
            <pc:sldMk cId="953574231" sldId="295"/>
            <ac:spMk id="2" creationId="{00000000-0000-0000-0000-000000000000}"/>
          </ac:spMkLst>
        </pc:spChg>
        <pc:spChg chg="del mod">
          <ac:chgData name="" userId="4338458a21b77d3f" providerId="LiveId" clId="{7D872506-318B-4736-B7D7-416B0DE0ECB0}" dt="2022-04-08T19:11:33.761" v="269" actId="478"/>
          <ac:spMkLst>
            <pc:docMk/>
            <pc:sldMk cId="953574231" sldId="295"/>
            <ac:spMk id="3" creationId="{00000000-0000-0000-0000-000000000000}"/>
          </ac:spMkLst>
        </pc:spChg>
        <pc:spChg chg="add mod">
          <ac:chgData name="" userId="4338458a21b77d3f" providerId="LiveId" clId="{7D872506-318B-4736-B7D7-416B0DE0ECB0}" dt="2022-04-08T19:11:40.112" v="272" actId="20577"/>
          <ac:spMkLst>
            <pc:docMk/>
            <pc:sldMk cId="953574231" sldId="295"/>
            <ac:spMk id="5" creationId="{CD5E134F-F92E-4CA9-A0F4-20F1BF6C4B5C}"/>
          </ac:spMkLst>
        </pc:spChg>
      </pc:sldChg>
      <pc:sldChg chg="addSp delSp modSp del">
        <pc:chgData name="" userId="4338458a21b77d3f" providerId="LiveId" clId="{7D872506-318B-4736-B7D7-416B0DE0ECB0}" dt="2022-04-08T19:10:19.088" v="252" actId="2696"/>
        <pc:sldMkLst>
          <pc:docMk/>
          <pc:sldMk cId="1984896887" sldId="297"/>
        </pc:sldMkLst>
        <pc:spChg chg="mod">
          <ac:chgData name="" userId="4338458a21b77d3f" providerId="LiveId" clId="{7D872506-318B-4736-B7D7-416B0DE0ECB0}" dt="2022-04-08T19:09:11.195" v="242"/>
          <ac:spMkLst>
            <pc:docMk/>
            <pc:sldMk cId="1984896887" sldId="297"/>
            <ac:spMk id="2" creationId="{00000000-0000-0000-0000-000000000000}"/>
          </ac:spMkLst>
        </pc:spChg>
        <pc:spChg chg="del mod">
          <ac:chgData name="" userId="4338458a21b77d3f" providerId="LiveId" clId="{7D872506-318B-4736-B7D7-416B0DE0ECB0}" dt="2022-04-08T19:09:18.292" v="244" actId="478"/>
          <ac:spMkLst>
            <pc:docMk/>
            <pc:sldMk cId="1984896887" sldId="297"/>
            <ac:spMk id="3" creationId="{00000000-0000-0000-0000-000000000000}"/>
          </ac:spMkLst>
        </pc:spChg>
        <pc:spChg chg="add mod">
          <ac:chgData name="" userId="4338458a21b77d3f" providerId="LiveId" clId="{7D872506-318B-4736-B7D7-416B0DE0ECB0}" dt="2022-04-08T19:09:26.387" v="249" actId="20577"/>
          <ac:spMkLst>
            <pc:docMk/>
            <pc:sldMk cId="1984896887" sldId="297"/>
            <ac:spMk id="5" creationId="{3C5BC23A-EE16-492D-A895-3DD295D97A8A}"/>
          </ac:spMkLst>
        </pc:spChg>
      </pc:sldChg>
      <pc:sldChg chg="modSp del">
        <pc:chgData name="" userId="4338458a21b77d3f" providerId="LiveId" clId="{7D872506-318B-4736-B7D7-416B0DE0ECB0}" dt="2022-04-08T19:10:22.455" v="253" actId="2696"/>
        <pc:sldMkLst>
          <pc:docMk/>
          <pc:sldMk cId="1779306034" sldId="298"/>
        </pc:sldMkLst>
        <pc:spChg chg="mod">
          <ac:chgData name="" userId="4338458a21b77d3f" providerId="LiveId" clId="{7D872506-318B-4736-B7D7-416B0DE0ECB0}" dt="2022-04-08T19:09:43.174" v="250"/>
          <ac:spMkLst>
            <pc:docMk/>
            <pc:sldMk cId="1779306034" sldId="298"/>
            <ac:spMk id="2" creationId="{00000000-0000-0000-0000-000000000000}"/>
          </ac:spMkLst>
        </pc:spChg>
        <pc:spChg chg="mod">
          <ac:chgData name="" userId="4338458a21b77d3f" providerId="LiveId" clId="{7D872506-318B-4736-B7D7-416B0DE0ECB0}" dt="2022-04-07T20:58:54.807" v="120" actId="20577"/>
          <ac:spMkLst>
            <pc:docMk/>
            <pc:sldMk cId="1779306034" sldId="298"/>
            <ac:spMk id="3" creationId="{00000000-0000-0000-0000-000000000000}"/>
          </ac:spMkLst>
        </pc:spChg>
      </pc:sldChg>
      <pc:sldChg chg="modSp del">
        <pc:chgData name="" userId="4338458a21b77d3f" providerId="LiveId" clId="{7D872506-318B-4736-B7D7-416B0DE0ECB0}" dt="2022-04-08T19:12:10.462" v="275" actId="2696"/>
        <pc:sldMkLst>
          <pc:docMk/>
          <pc:sldMk cId="1021187869" sldId="299"/>
        </pc:sldMkLst>
        <pc:spChg chg="mod">
          <ac:chgData name="" userId="4338458a21b77d3f" providerId="LiveId" clId="{7D872506-318B-4736-B7D7-416B0DE0ECB0}" dt="2022-04-07T20:41:54.697" v="71" actId="27636"/>
          <ac:spMkLst>
            <pc:docMk/>
            <pc:sldMk cId="1021187869" sldId="299"/>
            <ac:spMk id="2" creationId="{00000000-0000-0000-0000-000000000000}"/>
          </ac:spMkLst>
        </pc:spChg>
        <pc:spChg chg="mod">
          <ac:chgData name="" userId="4338458a21b77d3f" providerId="LiveId" clId="{7D872506-318B-4736-B7D7-416B0DE0ECB0}" dt="2022-04-07T20:59:18.221" v="122" actId="20577"/>
          <ac:spMkLst>
            <pc:docMk/>
            <pc:sldMk cId="1021187869" sldId="299"/>
            <ac:spMk id="3" creationId="{00000000-0000-0000-0000-000000000000}"/>
          </ac:spMkLst>
        </pc:spChg>
      </pc:sldChg>
      <pc:sldChg chg="modSp del">
        <pc:chgData name="" userId="4338458a21b77d3f" providerId="LiveId" clId="{7D872506-318B-4736-B7D7-416B0DE0ECB0}" dt="2022-04-08T19:12:16.242" v="276" actId="2696"/>
        <pc:sldMkLst>
          <pc:docMk/>
          <pc:sldMk cId="1407389081" sldId="300"/>
        </pc:sldMkLst>
        <pc:spChg chg="mod">
          <ac:chgData name="" userId="4338458a21b77d3f" providerId="LiveId" clId="{7D872506-318B-4736-B7D7-416B0DE0ECB0}" dt="2022-04-07T20:41:54.697" v="73" actId="27636"/>
          <ac:spMkLst>
            <pc:docMk/>
            <pc:sldMk cId="1407389081" sldId="300"/>
            <ac:spMk id="2" creationId="{00000000-0000-0000-0000-000000000000}"/>
          </ac:spMkLst>
        </pc:spChg>
        <pc:spChg chg="mod">
          <ac:chgData name="" userId="4338458a21b77d3f" providerId="LiveId" clId="{7D872506-318B-4736-B7D7-416B0DE0ECB0}" dt="2022-04-07T20:59:34.035" v="130" actId="20577"/>
          <ac:spMkLst>
            <pc:docMk/>
            <pc:sldMk cId="1407389081" sldId="300"/>
            <ac:spMk id="3" creationId="{00000000-0000-0000-0000-000000000000}"/>
          </ac:spMkLst>
        </pc:spChg>
      </pc:sldChg>
      <pc:sldChg chg="modSp del">
        <pc:chgData name="" userId="4338458a21b77d3f" providerId="LiveId" clId="{7D872506-318B-4736-B7D7-416B0DE0ECB0}" dt="2022-04-08T19:13:12.466" v="282" actId="2696"/>
        <pc:sldMkLst>
          <pc:docMk/>
          <pc:sldMk cId="3466956269" sldId="301"/>
        </pc:sldMkLst>
        <pc:spChg chg="mod">
          <ac:chgData name="" userId="4338458a21b77d3f" providerId="LiveId" clId="{7D872506-318B-4736-B7D7-416B0DE0ECB0}" dt="2022-04-07T20:41:54.760" v="83" actId="27636"/>
          <ac:spMkLst>
            <pc:docMk/>
            <pc:sldMk cId="3466956269" sldId="301"/>
            <ac:spMk id="2" creationId="{00000000-0000-0000-0000-000000000000}"/>
          </ac:spMkLst>
        </pc:spChg>
        <pc:spChg chg="mod">
          <ac:chgData name="" userId="4338458a21b77d3f" providerId="LiveId" clId="{7D872506-318B-4736-B7D7-416B0DE0ECB0}" dt="2022-04-07T21:00:14.577" v="136" actId="20577"/>
          <ac:spMkLst>
            <pc:docMk/>
            <pc:sldMk cId="3466956269" sldId="301"/>
            <ac:spMk id="3" creationId="{00000000-0000-0000-0000-000000000000}"/>
          </ac:spMkLst>
        </pc:spChg>
      </pc:sldChg>
      <pc:sldChg chg="modSp del">
        <pc:chgData name="" userId="4338458a21b77d3f" providerId="LiveId" clId="{7D872506-318B-4736-B7D7-416B0DE0ECB0}" dt="2022-04-08T19:13:13.812" v="283" actId="2696"/>
        <pc:sldMkLst>
          <pc:docMk/>
          <pc:sldMk cId="1573009916" sldId="302"/>
        </pc:sldMkLst>
        <pc:spChg chg="mod">
          <ac:chgData name="" userId="4338458a21b77d3f" providerId="LiveId" clId="{7D872506-318B-4736-B7D7-416B0DE0ECB0}" dt="2022-04-07T20:41:54.760" v="85" actId="27636"/>
          <ac:spMkLst>
            <pc:docMk/>
            <pc:sldMk cId="1573009916" sldId="302"/>
            <ac:spMk id="2" creationId="{00000000-0000-0000-0000-000000000000}"/>
          </ac:spMkLst>
        </pc:spChg>
        <pc:spChg chg="mod">
          <ac:chgData name="" userId="4338458a21b77d3f" providerId="LiveId" clId="{7D872506-318B-4736-B7D7-416B0DE0ECB0}" dt="2022-04-07T21:00:29.466" v="144" actId="20577"/>
          <ac:spMkLst>
            <pc:docMk/>
            <pc:sldMk cId="1573009916" sldId="302"/>
            <ac:spMk id="3" creationId="{00000000-0000-0000-0000-000000000000}"/>
          </ac:spMkLst>
        </pc:spChg>
      </pc:sldChg>
      <pc:sldChg chg="modSp">
        <pc:chgData name="" userId="4338458a21b77d3f" providerId="LiveId" clId="{7D872506-318B-4736-B7D7-416B0DE0ECB0}" dt="2022-04-08T19:12:23.382" v="277"/>
        <pc:sldMkLst>
          <pc:docMk/>
          <pc:sldMk cId="1711673595" sldId="303"/>
        </pc:sldMkLst>
        <pc:spChg chg="mod">
          <ac:chgData name="" userId="4338458a21b77d3f" providerId="LiveId" clId="{7D872506-318B-4736-B7D7-416B0DE0ECB0}" dt="2022-04-08T19:12:23.382" v="277"/>
          <ac:spMkLst>
            <pc:docMk/>
            <pc:sldMk cId="1711673595" sldId="303"/>
            <ac:spMk id="2" creationId="{D71DDE39-D814-4BF0-9442-5D8582E121EB}"/>
          </ac:spMkLst>
        </pc:spChg>
        <pc:spChg chg="mod">
          <ac:chgData name="" userId="4338458a21b77d3f" providerId="LiveId" clId="{7D872506-318B-4736-B7D7-416B0DE0ECB0}" dt="2022-04-07T20:41:54.713" v="74" actId="27636"/>
          <ac:spMkLst>
            <pc:docMk/>
            <pc:sldMk cId="1711673595" sldId="303"/>
            <ac:spMk id="4" creationId="{3EF61FC2-67E7-47EF-ABB9-4A41A6798DC0}"/>
          </ac:spMkLst>
        </pc:spChg>
      </pc:sldChg>
      <pc:sldChg chg="modSp">
        <pc:chgData name="" userId="4338458a21b77d3f" providerId="LiveId" clId="{7D872506-318B-4736-B7D7-416B0DE0ECB0}" dt="2022-04-08T19:12:38.852" v="278"/>
        <pc:sldMkLst>
          <pc:docMk/>
          <pc:sldMk cId="3319334802" sldId="304"/>
        </pc:sldMkLst>
        <pc:spChg chg="mod">
          <ac:chgData name="" userId="4338458a21b77d3f" providerId="LiveId" clId="{7D872506-318B-4736-B7D7-416B0DE0ECB0}" dt="2022-04-08T19:12:38.852" v="278"/>
          <ac:spMkLst>
            <pc:docMk/>
            <pc:sldMk cId="3319334802" sldId="304"/>
            <ac:spMk id="2" creationId="{9A29FFCA-4FEB-4F52-BC4E-9338B33EB031}"/>
          </ac:spMkLst>
        </pc:spChg>
        <pc:spChg chg="mod">
          <ac:chgData name="" userId="4338458a21b77d3f" providerId="LiveId" clId="{7D872506-318B-4736-B7D7-416B0DE0ECB0}" dt="2022-04-07T20:41:54.713" v="75" actId="27636"/>
          <ac:spMkLst>
            <pc:docMk/>
            <pc:sldMk cId="3319334802" sldId="304"/>
            <ac:spMk id="3" creationId="{3F376518-376F-4438-B184-2C490F993787}"/>
          </ac:spMkLst>
        </pc:spChg>
        <pc:spChg chg="mod">
          <ac:chgData name="" userId="4338458a21b77d3f" providerId="LiveId" clId="{7D872506-318B-4736-B7D7-416B0DE0ECB0}" dt="2022-04-07T20:41:54.728" v="76" actId="27636"/>
          <ac:spMkLst>
            <pc:docMk/>
            <pc:sldMk cId="3319334802" sldId="304"/>
            <ac:spMk id="4" creationId="{112AD3A7-160B-4B1D-9C73-164D0A13C12F}"/>
          </ac:spMkLst>
        </pc:spChg>
      </pc:sldChg>
      <pc:sldChg chg="modSp">
        <pc:chgData name="" userId="4338458a21b77d3f" providerId="LiveId" clId="{7D872506-318B-4736-B7D7-416B0DE0ECB0}" dt="2022-04-08T19:13:00.886" v="280"/>
        <pc:sldMkLst>
          <pc:docMk/>
          <pc:sldMk cId="1160950334" sldId="305"/>
        </pc:sldMkLst>
        <pc:spChg chg="mod">
          <ac:chgData name="" userId="4338458a21b77d3f" providerId="LiveId" clId="{7D872506-318B-4736-B7D7-416B0DE0ECB0}" dt="2022-04-08T19:13:00.886" v="280"/>
          <ac:spMkLst>
            <pc:docMk/>
            <pc:sldMk cId="1160950334" sldId="305"/>
            <ac:spMk id="2" creationId="{00000000-0000-0000-0000-000000000000}"/>
          </ac:spMkLst>
        </pc:spChg>
        <pc:spChg chg="mod">
          <ac:chgData name="" userId="4338458a21b77d3f" providerId="LiveId" clId="{7D872506-318B-4736-B7D7-416B0DE0ECB0}" dt="2022-04-07T20:41:54.744" v="80" actId="27636"/>
          <ac:spMkLst>
            <pc:docMk/>
            <pc:sldMk cId="1160950334" sldId="305"/>
            <ac:spMk id="3" creationId="{00000000-0000-0000-0000-000000000000}"/>
          </ac:spMkLst>
        </pc:spChg>
        <pc:spChg chg="mod">
          <ac:chgData name="" userId="4338458a21b77d3f" providerId="LiveId" clId="{7D872506-318B-4736-B7D7-416B0DE0ECB0}" dt="2022-04-07T20:41:54.744" v="82" actId="27636"/>
          <ac:spMkLst>
            <pc:docMk/>
            <pc:sldMk cId="1160950334" sldId="305"/>
            <ac:spMk id="4" creationId="{00000000-0000-0000-0000-000000000000}"/>
          </ac:spMkLst>
        </pc:spChg>
      </pc:sldChg>
      <pc:sldChg chg="addSp delSp modSp">
        <pc:chgData name="" userId="4338458a21b77d3f" providerId="LiveId" clId="{7D872506-318B-4736-B7D7-416B0DE0ECB0}" dt="2022-04-08T19:04:15.507" v="180" actId="20577"/>
        <pc:sldMkLst>
          <pc:docMk/>
          <pc:sldMk cId="1991330869" sldId="306"/>
        </pc:sldMkLst>
        <pc:spChg chg="mod">
          <ac:chgData name="" userId="4338458a21b77d3f" providerId="LiveId" clId="{7D872506-318B-4736-B7D7-416B0DE0ECB0}" dt="2022-04-08T19:04:00.332" v="175"/>
          <ac:spMkLst>
            <pc:docMk/>
            <pc:sldMk cId="1991330869" sldId="306"/>
            <ac:spMk id="2" creationId="{00000000-0000-0000-0000-000000000000}"/>
          </ac:spMkLst>
        </pc:spChg>
        <pc:spChg chg="del mod">
          <ac:chgData name="" userId="4338458a21b77d3f" providerId="LiveId" clId="{7D872506-318B-4736-B7D7-416B0DE0ECB0}" dt="2022-04-08T19:04:09.404" v="177" actId="478"/>
          <ac:spMkLst>
            <pc:docMk/>
            <pc:sldMk cId="1991330869" sldId="306"/>
            <ac:spMk id="3" creationId="{00000000-0000-0000-0000-000000000000}"/>
          </ac:spMkLst>
        </pc:spChg>
        <pc:spChg chg="add mod">
          <ac:chgData name="" userId="4338458a21b77d3f" providerId="LiveId" clId="{7D872506-318B-4736-B7D7-416B0DE0ECB0}" dt="2022-04-08T19:04:15.507" v="180" actId="20577"/>
          <ac:spMkLst>
            <pc:docMk/>
            <pc:sldMk cId="1991330869" sldId="306"/>
            <ac:spMk id="5" creationId="{F2C72049-E220-4388-A9ED-63CE6EA69E4E}"/>
          </ac:spMkLst>
        </pc:spChg>
      </pc:sldChg>
      <pc:sldChg chg="addSp delSp modSp">
        <pc:chgData name="" userId="4338458a21b77d3f" providerId="LiveId" clId="{7D872506-318B-4736-B7D7-416B0DE0ECB0}" dt="2022-04-08T19:05:41.246" v="193" actId="20577"/>
        <pc:sldMkLst>
          <pc:docMk/>
          <pc:sldMk cId="1322887352" sldId="307"/>
        </pc:sldMkLst>
        <pc:spChg chg="mod">
          <ac:chgData name="" userId="4338458a21b77d3f" providerId="LiveId" clId="{7D872506-318B-4736-B7D7-416B0DE0ECB0}" dt="2022-04-08T19:05:28.262" v="188"/>
          <ac:spMkLst>
            <pc:docMk/>
            <pc:sldMk cId="1322887352" sldId="307"/>
            <ac:spMk id="2" creationId="{00000000-0000-0000-0000-000000000000}"/>
          </ac:spMkLst>
        </pc:spChg>
        <pc:spChg chg="del mod">
          <ac:chgData name="" userId="4338458a21b77d3f" providerId="LiveId" clId="{7D872506-318B-4736-B7D7-416B0DE0ECB0}" dt="2022-04-08T19:05:34.870" v="190" actId="478"/>
          <ac:spMkLst>
            <pc:docMk/>
            <pc:sldMk cId="1322887352" sldId="307"/>
            <ac:spMk id="3" creationId="{00000000-0000-0000-0000-000000000000}"/>
          </ac:spMkLst>
        </pc:spChg>
        <pc:spChg chg="add mod">
          <ac:chgData name="" userId="4338458a21b77d3f" providerId="LiveId" clId="{7D872506-318B-4736-B7D7-416B0DE0ECB0}" dt="2022-04-08T19:05:41.246" v="193" actId="20577"/>
          <ac:spMkLst>
            <pc:docMk/>
            <pc:sldMk cId="1322887352" sldId="307"/>
            <ac:spMk id="5" creationId="{34C4AED5-75F3-41C4-80BD-DF22D4C7663F}"/>
          </ac:spMkLst>
        </pc:spChg>
      </pc:sldChg>
      <pc:sldChg chg="delSp modSp add">
        <pc:chgData name="" userId="4338458a21b77d3f" providerId="LiveId" clId="{7D872506-318B-4736-B7D7-416B0DE0ECB0}" dt="2022-04-08T19:03:00.272" v="167"/>
        <pc:sldMkLst>
          <pc:docMk/>
          <pc:sldMk cId="131259101" sldId="308"/>
        </pc:sldMkLst>
        <pc:spChg chg="mod">
          <ac:chgData name="" userId="4338458a21b77d3f" providerId="LiveId" clId="{7D872506-318B-4736-B7D7-416B0DE0ECB0}" dt="2022-04-08T19:01:37.942" v="146"/>
          <ac:spMkLst>
            <pc:docMk/>
            <pc:sldMk cId="131259101" sldId="308"/>
            <ac:spMk id="2" creationId="{1E1695E6-6CB8-4D07-BC12-22134CF8C1B7}"/>
          </ac:spMkLst>
        </pc:spChg>
        <pc:spChg chg="mod">
          <ac:chgData name="" userId="4338458a21b77d3f" providerId="LiveId" clId="{7D872506-318B-4736-B7D7-416B0DE0ECB0}" dt="2022-04-08T19:01:54.813" v="155" actId="20577"/>
          <ac:spMkLst>
            <pc:docMk/>
            <pc:sldMk cId="131259101" sldId="308"/>
            <ac:spMk id="3" creationId="{0B528070-EFD3-4892-BC25-2D7BF4DE9BA0}"/>
          </ac:spMkLst>
        </pc:spChg>
        <pc:spChg chg="mod">
          <ac:chgData name="" userId="4338458a21b77d3f" providerId="LiveId" clId="{7D872506-318B-4736-B7D7-416B0DE0ECB0}" dt="2022-04-08T19:01:45.479" v="151" actId="27636"/>
          <ac:spMkLst>
            <pc:docMk/>
            <pc:sldMk cId="131259101" sldId="308"/>
            <ac:spMk id="4" creationId="{C5D3A973-C594-4947-8FE0-DC3A2FC24CA8}"/>
          </ac:spMkLst>
        </pc:spChg>
        <pc:spChg chg="mod">
          <ac:chgData name="" userId="4338458a21b77d3f" providerId="LiveId" clId="{7D872506-318B-4736-B7D7-416B0DE0ECB0}" dt="2022-04-08T19:02:42.441" v="163"/>
          <ac:spMkLst>
            <pc:docMk/>
            <pc:sldMk cId="131259101" sldId="308"/>
            <ac:spMk id="5" creationId="{CC4ECF9F-5395-4443-8A49-B5C8910069F2}"/>
          </ac:spMkLst>
        </pc:spChg>
        <pc:spChg chg="mod">
          <ac:chgData name="" userId="4338458a21b77d3f" providerId="LiveId" clId="{7D872506-318B-4736-B7D7-416B0DE0ECB0}" dt="2022-04-08T19:02:51.567" v="165"/>
          <ac:spMkLst>
            <pc:docMk/>
            <pc:sldMk cId="131259101" sldId="308"/>
            <ac:spMk id="6" creationId="{2F1B5D33-D364-4BDD-AF77-E162620FB44B}"/>
          </ac:spMkLst>
        </pc:spChg>
        <pc:spChg chg="mod">
          <ac:chgData name="" userId="4338458a21b77d3f" providerId="LiveId" clId="{7D872506-318B-4736-B7D7-416B0DE0ECB0}" dt="2022-04-08T19:02:07.374" v="156"/>
          <ac:spMkLst>
            <pc:docMk/>
            <pc:sldMk cId="131259101" sldId="308"/>
            <ac:spMk id="7" creationId="{347FC27A-C76D-47C7-AD40-CFD62BD86583}"/>
          </ac:spMkLst>
        </pc:spChg>
        <pc:spChg chg="mod">
          <ac:chgData name="" userId="4338458a21b77d3f" providerId="LiveId" clId="{7D872506-318B-4736-B7D7-416B0DE0ECB0}" dt="2022-04-08T19:02:22.404" v="159"/>
          <ac:spMkLst>
            <pc:docMk/>
            <pc:sldMk cId="131259101" sldId="308"/>
            <ac:spMk id="8" creationId="{FD473E66-394C-446F-9EA7-900F7A4552F0}"/>
          </ac:spMkLst>
        </pc:spChg>
        <pc:spChg chg="mod">
          <ac:chgData name="" userId="4338458a21b77d3f" providerId="LiveId" clId="{7D872506-318B-4736-B7D7-416B0DE0ECB0}" dt="2022-04-08T19:02:31.167" v="161"/>
          <ac:spMkLst>
            <pc:docMk/>
            <pc:sldMk cId="131259101" sldId="308"/>
            <ac:spMk id="9" creationId="{27BD4EB8-DB52-4185-8B9E-4EDE5937867C}"/>
          </ac:spMkLst>
        </pc:spChg>
        <pc:spChg chg="mod">
          <ac:chgData name="" userId="4338458a21b77d3f" providerId="LiveId" clId="{7D872506-318B-4736-B7D7-416B0DE0ECB0}" dt="2022-04-08T19:03:00.272" v="167"/>
          <ac:spMkLst>
            <pc:docMk/>
            <pc:sldMk cId="131259101" sldId="308"/>
            <ac:spMk id="10" creationId="{8AC2BCFA-6EFB-494E-B541-A63ED59537CE}"/>
          </ac:spMkLst>
        </pc:spChg>
        <pc:spChg chg="del">
          <ac:chgData name="" userId="4338458a21b77d3f" providerId="LiveId" clId="{7D872506-318B-4736-B7D7-416B0DE0ECB0}" dt="2022-04-08T19:02:12.309" v="157" actId="478"/>
          <ac:spMkLst>
            <pc:docMk/>
            <pc:sldMk cId="131259101" sldId="308"/>
            <ac:spMk id="11" creationId="{2AEA48C4-AC52-4B49-95AD-DCFB26900899}"/>
          </ac:spMkLst>
        </pc:spChg>
        <pc:spChg chg="del">
          <ac:chgData name="" userId="4338458a21b77d3f" providerId="LiveId" clId="{7D872506-318B-4736-B7D7-416B0DE0ECB0}" dt="2022-04-08T19:02:12.309" v="157" actId="478"/>
          <ac:spMkLst>
            <pc:docMk/>
            <pc:sldMk cId="131259101" sldId="308"/>
            <ac:spMk id="12" creationId="{77B5EAF0-F5EB-4E6C-A49E-7F93021F3C2C}"/>
          </ac:spMkLst>
        </pc:spChg>
        <pc:spChg chg="del">
          <ac:chgData name="" userId="4338458a21b77d3f" providerId="LiveId" clId="{7D872506-318B-4736-B7D7-416B0DE0ECB0}" dt="2022-04-08T19:02:12.309" v="157" actId="478"/>
          <ac:spMkLst>
            <pc:docMk/>
            <pc:sldMk cId="131259101" sldId="308"/>
            <ac:spMk id="13" creationId="{0310C222-8EC9-41E8-96D6-6C678AE719B9}"/>
          </ac:spMkLst>
        </pc:spChg>
        <pc:spChg chg="del">
          <ac:chgData name="" userId="4338458a21b77d3f" providerId="LiveId" clId="{7D872506-318B-4736-B7D7-416B0DE0ECB0}" dt="2022-04-08T19:02:12.309" v="157" actId="478"/>
          <ac:spMkLst>
            <pc:docMk/>
            <pc:sldMk cId="131259101" sldId="308"/>
            <ac:spMk id="14" creationId="{08FC93BB-7CB2-41EF-B08E-A672558C7ED7}"/>
          </ac:spMkLst>
        </pc:spChg>
        <pc:spChg chg="del">
          <ac:chgData name="" userId="4338458a21b77d3f" providerId="LiveId" clId="{7D872506-318B-4736-B7D7-416B0DE0ECB0}" dt="2022-04-08T19:02:12.309" v="157" actId="478"/>
          <ac:spMkLst>
            <pc:docMk/>
            <pc:sldMk cId="131259101" sldId="308"/>
            <ac:spMk id="15" creationId="{1B55E788-93F2-4FFA-BDCC-DAC72DF7E0B5}"/>
          </ac:spMkLst>
        </pc:spChg>
        <pc:spChg chg="del">
          <ac:chgData name="" userId="4338458a21b77d3f" providerId="LiveId" clId="{7D872506-318B-4736-B7D7-416B0DE0ECB0}" dt="2022-04-08T19:02:12.309" v="157" actId="478"/>
          <ac:spMkLst>
            <pc:docMk/>
            <pc:sldMk cId="131259101" sldId="308"/>
            <ac:spMk id="16" creationId="{6B5EF660-7542-4ED5-9459-826CD51766B5}"/>
          </ac:spMkLst>
        </pc:spChg>
      </pc:sldChg>
      <pc:sldChg chg="add">
        <pc:chgData name="" userId="4338458a21b77d3f" providerId="LiveId" clId="{7D872506-318B-4736-B7D7-416B0DE0ECB0}" dt="2022-04-08T19:10:16.500" v="251"/>
        <pc:sldMkLst>
          <pc:docMk/>
          <pc:sldMk cId="2475307933" sldId="309"/>
        </pc:sldMkLst>
      </pc:sldChg>
      <pc:sldChg chg="add">
        <pc:chgData name="" userId="4338458a21b77d3f" providerId="LiveId" clId="{7D872506-318B-4736-B7D7-416B0DE0ECB0}" dt="2022-04-08T19:10:16.500" v="251"/>
        <pc:sldMkLst>
          <pc:docMk/>
          <pc:sldMk cId="1834943740" sldId="310"/>
        </pc:sldMkLst>
      </pc:sldChg>
      <pc:sldChg chg="add">
        <pc:chgData name="" userId="4338458a21b77d3f" providerId="LiveId" clId="{7D872506-318B-4736-B7D7-416B0DE0ECB0}" dt="2022-04-08T19:12:07.340" v="274"/>
        <pc:sldMkLst>
          <pc:docMk/>
          <pc:sldMk cId="3984310262" sldId="311"/>
        </pc:sldMkLst>
      </pc:sldChg>
      <pc:sldChg chg="add">
        <pc:chgData name="" userId="4338458a21b77d3f" providerId="LiveId" clId="{7D872506-318B-4736-B7D7-416B0DE0ECB0}" dt="2022-04-08T19:12:07.340" v="274"/>
        <pc:sldMkLst>
          <pc:docMk/>
          <pc:sldMk cId="3853323153" sldId="312"/>
        </pc:sldMkLst>
      </pc:sldChg>
      <pc:sldChg chg="add">
        <pc:chgData name="" userId="4338458a21b77d3f" providerId="LiveId" clId="{7D872506-318B-4736-B7D7-416B0DE0ECB0}" dt="2022-04-08T19:13:09.599" v="281"/>
        <pc:sldMkLst>
          <pc:docMk/>
          <pc:sldMk cId="2072791574" sldId="313"/>
        </pc:sldMkLst>
      </pc:sldChg>
      <pc:sldChg chg="add">
        <pc:chgData name="" userId="4338458a21b77d3f" providerId="LiveId" clId="{7D872506-318B-4736-B7D7-416B0DE0ECB0}" dt="2022-04-08T19:13:09.599" v="281"/>
        <pc:sldMkLst>
          <pc:docMk/>
          <pc:sldMk cId="2877600204" sldId="314"/>
        </pc:sldMkLst>
      </pc:sldChg>
    </pc:docChg>
  </pc:docChgLst>
  <pc:docChgLst>
    <pc:chgData name="Honey Funny" userId="4338458a21b77d3f" providerId="LiveId" clId="{C9798313-9608-46B2-BEBA-3D0095A5E49F}"/>
    <pc:docChg chg="modSld">
      <pc:chgData name="Honey Funny" userId="4338458a21b77d3f" providerId="LiveId" clId="{C9798313-9608-46B2-BEBA-3D0095A5E49F}" dt="2022-04-07T20:53:18.470" v="0" actId="207"/>
      <pc:docMkLst>
        <pc:docMk/>
      </pc:docMkLst>
      <pc:sldChg chg="modSp mod">
        <pc:chgData name="Honey Funny" userId="4338458a21b77d3f" providerId="LiveId" clId="{C9798313-9608-46B2-BEBA-3D0095A5E49F}" dt="2022-04-07T20:53:18.470" v="0" actId="207"/>
        <pc:sldMkLst>
          <pc:docMk/>
          <pc:sldMk cId="707032664" sldId="256"/>
        </pc:sldMkLst>
        <pc:spChg chg="mod">
          <ac:chgData name="Honey Funny" userId="4338458a21b77d3f" providerId="LiveId" clId="{C9798313-9608-46B2-BEBA-3D0095A5E49F}" dt="2022-04-07T20:53:18.470" v="0" actId="207"/>
          <ac:spMkLst>
            <pc:docMk/>
            <pc:sldMk cId="707032664" sldId="256"/>
            <ac:spMk id="10" creationId="{00000000-0000-0000-0000-000000000000}"/>
          </ac:spMkLst>
        </pc:spChg>
        <pc:spChg chg="mod">
          <ac:chgData name="Honey Funny" userId="4338458a21b77d3f" providerId="LiveId" clId="{C9798313-9608-46B2-BEBA-3D0095A5E49F}" dt="2022-04-07T20:53:18.470" v="0" actId="207"/>
          <ac:spMkLst>
            <pc:docMk/>
            <pc:sldMk cId="707032664" sldId="256"/>
            <ac:spMk id="1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4/6/2025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0320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604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3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02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0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72163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2153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6978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2782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46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0777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695E6-6CB8-4D07-BC12-22134CF8C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هَـل جَـلَـسْــتَ فــي هُـــدوءٍ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528070-EFD3-4892-BC25-2D7BF4DE9BA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Did You Sit in the Silence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D3A973-C594-4947-8FE0-DC3A2FC24CA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Hal </a:t>
            </a:r>
            <a:r>
              <a:rPr lang="en-US" dirty="0" err="1"/>
              <a:t>Jalasta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Hudū‛en</a:t>
            </a:r>
            <a:endParaRPr lang="en-US" dirty="0"/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A6FDFD7A-4146-3AD3-0886-C10DE1FC334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by: George </a:t>
            </a:r>
            <a:r>
              <a:rPr lang="en-US" dirty="0" err="1"/>
              <a:t>Zaidan</a:t>
            </a:r>
            <a:endParaRPr lang="en-US" dirty="0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0145ABBD-8538-E858-D0D6-6CB424B920C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George </a:t>
            </a:r>
            <a:r>
              <a:rPr lang="en-US" dirty="0" err="1"/>
              <a:t>Zaidan</a:t>
            </a:r>
            <a:endParaRPr lang="en-US" dirty="0"/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927F61D7-5591-C8DA-5ACC-367433FCB5E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Music by: Waleed </a:t>
            </a:r>
            <a:r>
              <a:rPr lang="en-US" dirty="0" err="1"/>
              <a:t>Zaidan</a:t>
            </a:r>
            <a:endParaRPr lang="en-US" dirty="0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18B2F28A-B7C3-794D-7121-68AE8E7C464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: Waleed </a:t>
            </a:r>
            <a:r>
              <a:rPr lang="en-US" dirty="0" err="1"/>
              <a:t>Zaidan</a:t>
            </a:r>
            <a:endParaRPr lang="en-US" dirty="0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47664C35-CCD1-5062-42C1-3BED8F51ABC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كلمات: جورج زيدان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95939531-0DD3-6833-9BAA-0D6019BDC48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KW" dirty="0"/>
              <a:t>تلحين: وليد زيدان</a:t>
            </a:r>
          </a:p>
        </p:txBody>
      </p:sp>
    </p:spTree>
    <p:extLst>
      <p:ext uri="{BB962C8B-B14F-4D97-AF65-F5344CB8AC3E}">
        <p14:creationId xmlns:p14="http://schemas.microsoft.com/office/powerpoint/2010/main" val="131259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هـــل جَــلَــســـتَ فــــي هُــــدوءٍ </a:t>
            </a:r>
            <a:br>
              <a:rPr lang="ar-KW" dirty="0"/>
            </a:br>
            <a:r>
              <a:rPr lang="ar-KW" dirty="0"/>
              <a:t>ونَـــظَـــرتَ لِــلـــعَـــــلاء؟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F729EA-8E5B-42A9-BF11-359982850D5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Did you sit in the stillness, and looked above?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Hal </a:t>
            </a:r>
            <a:r>
              <a:rPr lang="en-US" dirty="0" err="1"/>
              <a:t>Jalasta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Hudū‛en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waNaẓarta</a:t>
            </a:r>
            <a:r>
              <a:rPr lang="en-US" dirty="0"/>
              <a:t> </a:t>
            </a:r>
            <a:r>
              <a:rPr lang="en-US" dirty="0" err="1"/>
              <a:t>lil‘Alā</a:t>
            </a:r>
            <a:r>
              <a:rPr lang="en-US" dirty="0"/>
              <a:t>‛?</a:t>
            </a:r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وتـــأمَّـــلـــتَ صَـــلـــيـــبًــا </a:t>
            </a:r>
            <a:br>
              <a:rPr lang="ar-KW" dirty="0"/>
            </a:br>
            <a:r>
              <a:rPr lang="ar-KW" dirty="0"/>
              <a:t>بَــيـــنَ أرضٍ وَسَـــمــــاء؟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C72049-E220-4388-A9ED-63CE6EA69E4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Pondering a cross between land and sky?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waTa‛ammalta</a:t>
            </a:r>
            <a:r>
              <a:rPr lang="en-US" dirty="0"/>
              <a:t> </a:t>
            </a:r>
            <a:r>
              <a:rPr lang="en-US" dirty="0" err="1"/>
              <a:t>Ṣalīban</a:t>
            </a:r>
            <a:br>
              <a:rPr lang="en-US" dirty="0"/>
            </a:br>
            <a:r>
              <a:rPr lang="en-US" dirty="0" err="1"/>
              <a:t>Bayna</a:t>
            </a:r>
            <a:r>
              <a:rPr lang="en-US" dirty="0"/>
              <a:t> ‛</a:t>
            </a:r>
            <a:r>
              <a:rPr lang="en-US" dirty="0" err="1"/>
              <a:t>Arḍen</a:t>
            </a:r>
            <a:r>
              <a:rPr lang="en-US" dirty="0"/>
              <a:t> </a:t>
            </a:r>
            <a:r>
              <a:rPr lang="en-US" dirty="0" err="1"/>
              <a:t>waSamā</a:t>
            </a:r>
            <a:r>
              <a:rPr lang="en-US" dirty="0"/>
              <a:t>‛?</a:t>
            </a:r>
          </a:p>
        </p:txBody>
      </p:sp>
    </p:spTree>
    <p:extLst>
      <p:ext uri="{BB962C8B-B14F-4D97-AF65-F5344CB8AC3E}">
        <p14:creationId xmlns:p14="http://schemas.microsoft.com/office/powerpoint/2010/main" val="199133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فَــــوْقَـــهُ الـــحُــــبُّ تَــجَـــلَّــــى </a:t>
            </a:r>
            <a:br>
              <a:rPr lang="ar-KW" dirty="0"/>
            </a:br>
            <a:r>
              <a:rPr lang="ar-KW" dirty="0"/>
              <a:t>بِــــجِــــــراحٍ وَدِمــــــــــاء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8A7BFE-8182-458C-B496-7F577A3BA0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Above it, Love is manifested </a:t>
            </a:r>
            <a:br>
              <a:rPr lang="en-US" dirty="0"/>
            </a:br>
            <a:r>
              <a:rPr lang="en-US" dirty="0"/>
              <a:t>with wounds and blood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Fawqahul</a:t>
            </a:r>
            <a:r>
              <a:rPr lang="en-US" dirty="0"/>
              <a:t> </a:t>
            </a:r>
            <a:r>
              <a:rPr lang="en-US" dirty="0" err="1"/>
              <a:t>Ḥubbu</a:t>
            </a:r>
            <a:r>
              <a:rPr lang="en-US" dirty="0"/>
              <a:t> </a:t>
            </a:r>
            <a:r>
              <a:rPr lang="en-US" dirty="0" err="1"/>
              <a:t>Tajallā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biJirāḥen</a:t>
            </a:r>
            <a:r>
              <a:rPr lang="en-US" dirty="0"/>
              <a:t> </a:t>
            </a:r>
            <a:r>
              <a:rPr lang="en-US" dirty="0" err="1"/>
              <a:t>waDimā</a:t>
            </a:r>
            <a:r>
              <a:rPr lang="en-US" dirty="0"/>
              <a:t>‛ </a:t>
            </a:r>
          </a:p>
        </p:txBody>
      </p:sp>
    </p:spTree>
    <p:extLst>
      <p:ext uri="{BB962C8B-B14F-4D97-AF65-F5344CB8AC3E}">
        <p14:creationId xmlns:p14="http://schemas.microsoft.com/office/powerpoint/2010/main" val="188600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صــافِـــحًــا عَـــن صـــالِـــبـــيــــهِ </a:t>
            </a:r>
            <a:br>
              <a:rPr lang="ar-KW" dirty="0"/>
            </a:br>
            <a:r>
              <a:rPr lang="ar-KW" dirty="0"/>
              <a:t>بِـــصَــــلاةٍ  وَدُعـــــــــاء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C4AED5-75F3-41C4-80BD-DF22D4C7663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Forgiving His crucifiers, in prayer and intercession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Ṣāfiḥan</a:t>
            </a:r>
            <a:r>
              <a:rPr lang="en-US" dirty="0"/>
              <a:t> ‘An </a:t>
            </a:r>
            <a:r>
              <a:rPr lang="en-US" dirty="0" err="1"/>
              <a:t>Ṣālibīhi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biṢalāten</a:t>
            </a:r>
            <a:r>
              <a:rPr lang="en-US" dirty="0"/>
              <a:t> </a:t>
            </a:r>
            <a:r>
              <a:rPr lang="en-US" dirty="0" err="1"/>
              <a:t>waDu‘ā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1322887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يُــزيــحُ الجِـبــالَ .. يُـنــادي تَـعـــالَ </a:t>
            </a:r>
            <a:br>
              <a:rPr lang="ar-KW" dirty="0"/>
            </a:br>
            <a:r>
              <a:rPr lang="ar-KW" dirty="0"/>
              <a:t>بِـصَــوتٍ يَـهُـــزُّ الضَّـمـيــــر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648E52-5076-49B5-8F91-E1D1790297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He moves mountains and calls upon us to approach, </a:t>
            </a:r>
            <a:br>
              <a:rPr lang="en-US" dirty="0"/>
            </a:br>
            <a:r>
              <a:rPr lang="en-US" dirty="0"/>
              <a:t>with a voice that shakes the conscience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Yuzīḥul</a:t>
            </a:r>
            <a:r>
              <a:rPr lang="en-US" dirty="0"/>
              <a:t> </a:t>
            </a:r>
            <a:r>
              <a:rPr lang="en-US" dirty="0" err="1"/>
              <a:t>Jibāla</a:t>
            </a:r>
            <a:r>
              <a:rPr lang="en-US" dirty="0"/>
              <a:t> .. </a:t>
            </a:r>
            <a:r>
              <a:rPr lang="en-US" dirty="0" err="1"/>
              <a:t>Yunādī</a:t>
            </a:r>
            <a:r>
              <a:rPr lang="en-US" dirty="0"/>
              <a:t> </a:t>
            </a:r>
            <a:r>
              <a:rPr lang="en-US" dirty="0" err="1"/>
              <a:t>Ta‘āla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biṢawten</a:t>
            </a:r>
            <a:r>
              <a:rPr lang="en-US" dirty="0"/>
              <a:t> </a:t>
            </a:r>
            <a:r>
              <a:rPr lang="en-US" dirty="0" err="1"/>
              <a:t>Yahuzzu</a:t>
            </a:r>
            <a:r>
              <a:rPr lang="en-US" dirty="0"/>
              <a:t> </a:t>
            </a:r>
            <a:r>
              <a:rPr lang="en-US" dirty="0" err="1"/>
              <a:t>Ḍḍamīr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18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يُـــشــيـــعُ الـسَّـــلامَ .. يُـنــيـــرُ الـظَّــــلامَ </a:t>
            </a:r>
            <a:br>
              <a:rPr lang="ar-KW" dirty="0"/>
            </a:br>
            <a:r>
              <a:rPr lang="ar-KW" dirty="0"/>
              <a:t>فَــيُــبْــصِــرَ حَــتَّــى الـضَّــريـــر!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409FC9-2868-465C-9676-76146CE65D2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spreads peace and illuminates darkness, </a:t>
            </a:r>
          </a:p>
          <a:p>
            <a:r>
              <a:rPr lang="en-US" dirty="0"/>
              <a:t>so even the blind can see!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Yushī‘u</a:t>
            </a:r>
            <a:r>
              <a:rPr lang="en-US" dirty="0"/>
              <a:t> </a:t>
            </a:r>
            <a:r>
              <a:rPr lang="en-US" dirty="0" err="1"/>
              <a:t>Ssalāma</a:t>
            </a:r>
            <a:r>
              <a:rPr lang="en-US" dirty="0"/>
              <a:t>, </a:t>
            </a:r>
            <a:r>
              <a:rPr lang="en-US" dirty="0" err="1"/>
              <a:t>Yunīru</a:t>
            </a:r>
            <a:r>
              <a:rPr lang="en-US" dirty="0"/>
              <a:t> </a:t>
            </a:r>
            <a:r>
              <a:rPr lang="en-US" dirty="0" err="1"/>
              <a:t>Ẓẓalāma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faYubṣira</a:t>
            </a:r>
            <a:r>
              <a:rPr lang="en-US" dirty="0"/>
              <a:t> </a:t>
            </a:r>
            <a:r>
              <a:rPr lang="en-US" dirty="0" err="1"/>
              <a:t>Ḥattā</a:t>
            </a:r>
            <a:r>
              <a:rPr lang="en-US" dirty="0"/>
              <a:t> </a:t>
            </a:r>
            <a:r>
              <a:rPr lang="en-US" dirty="0" err="1"/>
              <a:t>Ḍḍarīr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698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مَــسَــحَ الــدَّمْـــعَ الـسَّــكــيــــبَ </a:t>
            </a:r>
            <a:br>
              <a:rPr lang="ar-KW" dirty="0"/>
            </a:br>
            <a:r>
              <a:rPr lang="ar-KW" dirty="0"/>
              <a:t>مِـــن عُـيـــونِ الــبُــسَــطــــــاء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46F4CA-C7A2-4F0E-8AE4-81E2784A686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wiped away the tears </a:t>
            </a:r>
            <a:br>
              <a:rPr lang="en-US" dirty="0"/>
            </a:br>
            <a:r>
              <a:rPr lang="en-US" dirty="0"/>
              <a:t>from the eyes of the modest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Masaḥa</a:t>
            </a:r>
            <a:r>
              <a:rPr lang="en-US" dirty="0"/>
              <a:t> </a:t>
            </a:r>
            <a:r>
              <a:rPr lang="en-US" dirty="0" err="1"/>
              <a:t>Ddam‘a</a:t>
            </a:r>
            <a:r>
              <a:rPr lang="en-US" dirty="0"/>
              <a:t> </a:t>
            </a:r>
            <a:r>
              <a:rPr lang="en-US" dirty="0" err="1"/>
              <a:t>Ssakība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Min ‘</a:t>
            </a:r>
            <a:r>
              <a:rPr lang="en-US" dirty="0" err="1"/>
              <a:t>Uyūnel</a:t>
            </a:r>
            <a:r>
              <a:rPr lang="en-US" dirty="0"/>
              <a:t> </a:t>
            </a:r>
            <a:r>
              <a:rPr lang="en-US" dirty="0" err="1"/>
              <a:t>Busaṭā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39323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نــازِعًــا حُــزنَ الــحَــزانـــــى </a:t>
            </a:r>
            <a:br>
              <a:rPr lang="ar-KW" dirty="0"/>
            </a:br>
            <a:r>
              <a:rPr lang="ar-KW" dirty="0"/>
              <a:t>زارِعًــا فــيــهِـــم عَــــزاء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9C3D37-AEEF-4B86-9D08-CF828E6CB95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Taking off the sorrows of the desolated, </a:t>
            </a:r>
            <a:br>
              <a:rPr lang="en-US" dirty="0"/>
            </a:br>
            <a:r>
              <a:rPr lang="en-US" dirty="0"/>
              <a:t>and giving them hope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Nā</a:t>
            </a:r>
            <a:r>
              <a:rPr lang="pl-PL" dirty="0"/>
              <a:t>zi</a:t>
            </a:r>
            <a:r>
              <a:rPr lang="en-US" dirty="0"/>
              <a:t>‘</a:t>
            </a:r>
            <a:r>
              <a:rPr lang="pl-PL" dirty="0"/>
              <a:t>an Ḥ</a:t>
            </a:r>
            <a:r>
              <a:rPr lang="en-US" dirty="0"/>
              <a:t>u</a:t>
            </a:r>
            <a:r>
              <a:rPr lang="pl-PL" dirty="0"/>
              <a:t>zn</a:t>
            </a:r>
            <a:r>
              <a:rPr lang="en-US" dirty="0"/>
              <a:t>al</a:t>
            </a:r>
            <a:r>
              <a:rPr lang="pl-PL" dirty="0"/>
              <a:t> Ḥazānā </a:t>
            </a:r>
            <a:br>
              <a:rPr lang="en-US" dirty="0"/>
            </a:br>
            <a:r>
              <a:rPr lang="en-US" dirty="0"/>
              <a:t>Z</a:t>
            </a:r>
            <a:r>
              <a:rPr lang="pl-PL" dirty="0"/>
              <a:t>āri</a:t>
            </a:r>
            <a:r>
              <a:rPr lang="en-US" dirty="0"/>
              <a:t>‘</a:t>
            </a:r>
            <a:r>
              <a:rPr lang="pl-PL" dirty="0"/>
              <a:t>an </a:t>
            </a:r>
            <a:r>
              <a:rPr lang="en-US" dirty="0" err="1"/>
              <a:t>Fī</a:t>
            </a:r>
            <a:r>
              <a:rPr lang="pl-PL" dirty="0"/>
              <a:t>h</a:t>
            </a:r>
            <a:r>
              <a:rPr lang="en-US" dirty="0"/>
              <a:t>i</a:t>
            </a:r>
            <a:r>
              <a:rPr lang="pl-PL" dirty="0"/>
              <a:t>m </a:t>
            </a:r>
            <a:r>
              <a:rPr lang="en-US" dirty="0"/>
              <a:t>‘A</a:t>
            </a:r>
            <a:r>
              <a:rPr lang="pl-PL" dirty="0"/>
              <a:t>zā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854317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غــافِـــــرًا كُــــلَّ الــخَــطـــايـــا </a:t>
            </a:r>
            <a:br>
              <a:rPr lang="ar-KW" dirty="0"/>
            </a:br>
            <a:r>
              <a:rPr lang="ar-KW" dirty="0"/>
              <a:t>شــافِــــيًــا مَــــنْ فــــيـــهِ داء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7ACCF4-F704-479E-AA9F-8D4BAFCC8C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Forgiving all sins, healing the sick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Ghāfiran</a:t>
            </a:r>
            <a:r>
              <a:rPr lang="en-US" dirty="0"/>
              <a:t> </a:t>
            </a:r>
            <a:r>
              <a:rPr lang="en-US" dirty="0" err="1"/>
              <a:t>Kullal</a:t>
            </a:r>
            <a:r>
              <a:rPr lang="en-US" dirty="0"/>
              <a:t> </a:t>
            </a:r>
            <a:r>
              <a:rPr lang="en-US" dirty="0" err="1"/>
              <a:t>Khaṭāyā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Shāfiyan</a:t>
            </a:r>
            <a:r>
              <a:rPr lang="en-US" dirty="0"/>
              <a:t> Man </a:t>
            </a:r>
            <a:r>
              <a:rPr lang="en-US" dirty="0" err="1"/>
              <a:t>Fīhi</a:t>
            </a:r>
            <a:r>
              <a:rPr lang="en-US" dirty="0"/>
              <a:t> </a:t>
            </a:r>
            <a:r>
              <a:rPr lang="en-US" dirty="0" err="1"/>
              <a:t>Dā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162811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رافِــــعًــا كُـــــلَّ الــبَـــلايــــا </a:t>
            </a:r>
            <a:br>
              <a:rPr lang="ar-KW" dirty="0"/>
            </a:br>
            <a:r>
              <a:rPr lang="ar-KW" dirty="0"/>
              <a:t>دافِـــعًـــا عَــنَّـــا الــشَّـــقــــاء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092EA8-99DE-44A5-8AC9-B80FCE8062F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Taking away our scourges, </a:t>
            </a:r>
            <a:br>
              <a:rPr lang="en-US" dirty="0"/>
            </a:br>
            <a:r>
              <a:rPr lang="en-US" dirty="0"/>
              <a:t>and paying for our misery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Rāfi‘an</a:t>
            </a:r>
            <a:r>
              <a:rPr lang="en-US" dirty="0"/>
              <a:t> </a:t>
            </a:r>
            <a:r>
              <a:rPr lang="en-US" dirty="0" err="1"/>
              <a:t>Kullal</a:t>
            </a:r>
            <a:r>
              <a:rPr lang="en-US" dirty="0"/>
              <a:t> </a:t>
            </a:r>
            <a:r>
              <a:rPr lang="en-US" dirty="0" err="1"/>
              <a:t>Balāyā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Dāfi‘an</a:t>
            </a:r>
            <a:r>
              <a:rPr lang="en-US" dirty="0"/>
              <a:t> ‘</a:t>
            </a:r>
            <a:r>
              <a:rPr lang="en-US" dirty="0" err="1"/>
              <a:t>Annā</a:t>
            </a:r>
            <a:r>
              <a:rPr lang="en-US" dirty="0"/>
              <a:t> </a:t>
            </a:r>
            <a:r>
              <a:rPr lang="en-US" dirty="0" err="1"/>
              <a:t>Shaqā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816252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يُــزيــحُ الجِـبــالَ .. يُـنــادي تَـعـــالَ </a:t>
            </a:r>
            <a:br>
              <a:rPr lang="ar-KW" dirty="0"/>
            </a:br>
            <a:r>
              <a:rPr lang="ar-KW" dirty="0"/>
              <a:t>بِـصَــوتٍ يَـهُـــزُّ الضَّـمـيــــر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648E52-5076-49B5-8F91-E1D1790297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He moves mountains and calls upon us to approach, </a:t>
            </a:r>
            <a:br>
              <a:rPr lang="en-US" dirty="0"/>
            </a:br>
            <a:r>
              <a:rPr lang="en-US" dirty="0"/>
              <a:t>with a voice that shakes the conscience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Yuzīḥul</a:t>
            </a:r>
            <a:r>
              <a:rPr lang="en-US" dirty="0"/>
              <a:t> </a:t>
            </a:r>
            <a:r>
              <a:rPr lang="en-US" dirty="0" err="1"/>
              <a:t>Jibāla</a:t>
            </a:r>
            <a:r>
              <a:rPr lang="en-US" dirty="0"/>
              <a:t> .. </a:t>
            </a:r>
            <a:r>
              <a:rPr lang="en-US" dirty="0" err="1"/>
              <a:t>Yunādī</a:t>
            </a:r>
            <a:r>
              <a:rPr lang="en-US" dirty="0"/>
              <a:t> </a:t>
            </a:r>
            <a:r>
              <a:rPr lang="en-US" dirty="0" err="1"/>
              <a:t>Ta‘āla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biṢawten</a:t>
            </a:r>
            <a:r>
              <a:rPr lang="en-US" dirty="0"/>
              <a:t> </a:t>
            </a:r>
            <a:r>
              <a:rPr lang="en-US" dirty="0" err="1"/>
              <a:t>Yahuzzu</a:t>
            </a:r>
            <a:r>
              <a:rPr lang="en-US" dirty="0"/>
              <a:t> </a:t>
            </a:r>
            <a:r>
              <a:rPr lang="en-US" dirty="0" err="1"/>
              <a:t>Ḍḍamīr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045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يُـــشــيـــعُ الـسَّـــلامَ .. يُـنــيـــرُ الـظَّــــلامَ </a:t>
            </a:r>
            <a:br>
              <a:rPr lang="ar-KW" dirty="0"/>
            </a:br>
            <a:r>
              <a:rPr lang="ar-KW" dirty="0"/>
              <a:t>فَــيُــبْــصِــرَ حَــتَّــى الـضَّــريـــر!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409FC9-2868-465C-9676-76146CE65D2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spreads peace and illuminates darkness, </a:t>
            </a:r>
          </a:p>
          <a:p>
            <a:r>
              <a:rPr lang="en-US" dirty="0"/>
              <a:t>so even the blind can see!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Yushī‘u</a:t>
            </a:r>
            <a:r>
              <a:rPr lang="en-US" dirty="0"/>
              <a:t> </a:t>
            </a:r>
            <a:r>
              <a:rPr lang="en-US" dirty="0" err="1"/>
              <a:t>Ssalāma</a:t>
            </a:r>
            <a:r>
              <a:rPr lang="en-US" dirty="0"/>
              <a:t>, </a:t>
            </a:r>
            <a:r>
              <a:rPr lang="en-US" dirty="0" err="1"/>
              <a:t>Yunīru</a:t>
            </a:r>
            <a:r>
              <a:rPr lang="en-US" dirty="0"/>
              <a:t> </a:t>
            </a:r>
            <a:r>
              <a:rPr lang="en-US" dirty="0" err="1"/>
              <a:t>Ẓẓalāma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faYubṣira</a:t>
            </a:r>
            <a:r>
              <a:rPr lang="en-US" dirty="0"/>
              <a:t> </a:t>
            </a:r>
            <a:r>
              <a:rPr lang="en-US" dirty="0" err="1"/>
              <a:t>Ḥattā</a:t>
            </a:r>
            <a:r>
              <a:rPr lang="en-US" dirty="0"/>
              <a:t> </a:t>
            </a:r>
            <a:r>
              <a:rPr lang="en-US" dirty="0" err="1"/>
              <a:t>Ḍḍarīr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22288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هَــــل تــــذَوَّقْـــــتَ سَــــلامًــا </a:t>
            </a:r>
            <a:br>
              <a:rPr lang="ar-KW" dirty="0"/>
            </a:br>
            <a:r>
              <a:rPr lang="ar-KW" dirty="0"/>
              <a:t>وَنَــعِـــمْــــتَ بِــالــفِــــــداء؟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0B3570-E914-45EC-89B5-AFA1BBD74D1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Did you taste peace or enjoyed redemption?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Hal </a:t>
            </a:r>
            <a:r>
              <a:rPr lang="en-US" dirty="0" err="1"/>
              <a:t>Tadhawwaqta</a:t>
            </a:r>
            <a:r>
              <a:rPr lang="en-US" dirty="0"/>
              <a:t> </a:t>
            </a:r>
            <a:r>
              <a:rPr lang="en-US" dirty="0" err="1"/>
              <a:t>Salāman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waNa‘emta</a:t>
            </a:r>
            <a:r>
              <a:rPr lang="en-US" dirty="0"/>
              <a:t> </a:t>
            </a:r>
            <a:r>
              <a:rPr lang="en-US" dirty="0" err="1"/>
              <a:t>bilFidā</a:t>
            </a:r>
            <a:r>
              <a:rPr lang="en-US" dirty="0"/>
              <a:t>‛?</a:t>
            </a:r>
          </a:p>
        </p:txBody>
      </p:sp>
    </p:spTree>
    <p:extLst>
      <p:ext uri="{BB962C8B-B14F-4D97-AF65-F5344CB8AC3E}">
        <p14:creationId xmlns:p14="http://schemas.microsoft.com/office/powerpoint/2010/main" val="119414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مِـــن مَـــســـيــــحٍ، بِـــدِمـــاهُ </a:t>
            </a:r>
            <a:br>
              <a:rPr lang="ar-KW" dirty="0"/>
            </a:br>
            <a:r>
              <a:rPr lang="ar-KW" dirty="0"/>
              <a:t>عَـــلَّــــمَ الـــدُّنــيــا الـعَـطـــاء!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62B8771-70E2-448F-B422-C6375BD27ED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From a Christ who taught the world </a:t>
            </a:r>
            <a:br>
              <a:rPr lang="en-US" dirty="0"/>
            </a:br>
            <a:r>
              <a:rPr lang="en-US" dirty="0"/>
              <a:t>self-giving by offering His own Blood!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sv-SE" dirty="0"/>
              <a:t>Min Masīḥen, biDimāhu </a:t>
            </a:r>
            <a:br>
              <a:rPr lang="sv-SE" dirty="0"/>
            </a:br>
            <a:r>
              <a:rPr lang="en-US" dirty="0"/>
              <a:t>‘A</a:t>
            </a:r>
            <a:r>
              <a:rPr lang="sv-SE" dirty="0"/>
              <a:t>llamma Ddunyāl </a:t>
            </a:r>
            <a:r>
              <a:rPr lang="en-US" dirty="0"/>
              <a:t>‘</a:t>
            </a:r>
            <a:r>
              <a:rPr lang="en-US" dirty="0" err="1"/>
              <a:t>Aṭā</a:t>
            </a:r>
            <a:r>
              <a:rPr lang="en-US" dirty="0"/>
              <a:t>‛!</a:t>
            </a:r>
          </a:p>
        </p:txBody>
      </p:sp>
    </p:spTree>
    <p:extLst>
      <p:ext uri="{BB962C8B-B14F-4D97-AF65-F5344CB8AC3E}">
        <p14:creationId xmlns:p14="http://schemas.microsoft.com/office/powerpoint/2010/main" val="1292481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راضِــيًــا، ضَــحَّــى بِــغِــنــاهُ </a:t>
            </a:r>
            <a:br>
              <a:rPr lang="ar-KW" dirty="0"/>
            </a:br>
            <a:r>
              <a:rPr lang="ar-KW" dirty="0"/>
              <a:t>حَــتَّــى يُـغْــنــي الــفُـــقَــــراء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5E134F-F92E-4CA9-A0F4-20F1BF6C4B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sacrificed His riches to enrich the poor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Rāḍiyan</a:t>
            </a:r>
            <a:r>
              <a:rPr lang="en-US" dirty="0"/>
              <a:t> </a:t>
            </a:r>
            <a:r>
              <a:rPr lang="en-US" dirty="0" err="1"/>
              <a:t>Ḍaḥḥā</a:t>
            </a:r>
            <a:r>
              <a:rPr lang="en-US" dirty="0"/>
              <a:t> </a:t>
            </a:r>
            <a:r>
              <a:rPr lang="en-US" dirty="0" err="1"/>
              <a:t>biGhināhu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Ḥattā</a:t>
            </a:r>
            <a:r>
              <a:rPr lang="en-US" dirty="0"/>
              <a:t> </a:t>
            </a:r>
            <a:r>
              <a:rPr lang="en-US" dirty="0" err="1"/>
              <a:t>Yughnīl</a:t>
            </a:r>
            <a:r>
              <a:rPr lang="en-US" dirty="0"/>
              <a:t> </a:t>
            </a:r>
            <a:r>
              <a:rPr lang="en-US" dirty="0" err="1"/>
              <a:t>Fuqarā</a:t>
            </a:r>
            <a:r>
              <a:rPr lang="en-US" dirty="0"/>
              <a:t>‛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953574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جـــاءَ لــلإنــســـــانِ نـــورًا </a:t>
            </a:r>
            <a:br>
              <a:rPr lang="ar-KW" dirty="0"/>
            </a:br>
            <a:r>
              <a:rPr lang="ar-KW" dirty="0"/>
              <a:t>مــانِــحًـا لَـــهُ الــضِّـــيـــــاء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came as Light to Man, </a:t>
            </a:r>
            <a:br>
              <a:rPr lang="en-US" dirty="0"/>
            </a:br>
            <a:r>
              <a:rPr lang="en-US" dirty="0"/>
              <a:t>bestowing brightness upon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fi-FI" dirty="0"/>
              <a:t>Jā</a:t>
            </a:r>
            <a:r>
              <a:rPr lang="en-US" dirty="0"/>
              <a:t>‛</a:t>
            </a:r>
            <a:r>
              <a:rPr lang="fi-FI" dirty="0"/>
              <a:t>a lil</a:t>
            </a:r>
            <a:r>
              <a:rPr lang="en-US" dirty="0"/>
              <a:t>‛E</a:t>
            </a:r>
            <a:r>
              <a:rPr lang="fi-FI" dirty="0"/>
              <a:t>nsāni Nūran </a:t>
            </a:r>
            <a:br>
              <a:rPr lang="fi-FI" dirty="0"/>
            </a:br>
            <a:r>
              <a:rPr lang="fi-FI" dirty="0"/>
              <a:t>Māniḥan Lahu Ḍḍ</a:t>
            </a:r>
            <a:r>
              <a:rPr lang="en-US" dirty="0" err="1"/>
              <a:t>i</a:t>
            </a:r>
            <a:r>
              <a:rPr lang="fi-FI" dirty="0"/>
              <a:t>yā</a:t>
            </a:r>
            <a:r>
              <a:rPr lang="en-US" dirty="0"/>
              <a:t>‛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4273906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يُــزيــحُ الجِـبــالَ .. يُـنــادي تَـعـــالَ </a:t>
            </a:r>
            <a:br>
              <a:rPr lang="ar-KW" dirty="0"/>
            </a:br>
            <a:r>
              <a:rPr lang="ar-KW" dirty="0"/>
              <a:t>بِـصَــوتٍ يَـهُـــزُّ الضَّـمـيــــر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648E52-5076-49B5-8F91-E1D1790297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He moves mountains and calls upon us to approach, </a:t>
            </a:r>
            <a:br>
              <a:rPr lang="en-US" dirty="0"/>
            </a:br>
            <a:r>
              <a:rPr lang="en-US" dirty="0"/>
              <a:t>with a voice that shakes the conscience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Yuzīḥul</a:t>
            </a:r>
            <a:r>
              <a:rPr lang="en-US" dirty="0"/>
              <a:t> </a:t>
            </a:r>
            <a:r>
              <a:rPr lang="en-US" dirty="0" err="1"/>
              <a:t>Jibāla</a:t>
            </a:r>
            <a:r>
              <a:rPr lang="en-US" dirty="0"/>
              <a:t> .. </a:t>
            </a:r>
            <a:r>
              <a:rPr lang="en-US" dirty="0" err="1"/>
              <a:t>Yunādī</a:t>
            </a:r>
            <a:r>
              <a:rPr lang="en-US" dirty="0"/>
              <a:t> </a:t>
            </a:r>
            <a:r>
              <a:rPr lang="en-US" dirty="0" err="1"/>
              <a:t>Ta‘āla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biṢawten</a:t>
            </a:r>
            <a:r>
              <a:rPr lang="en-US" dirty="0"/>
              <a:t> </a:t>
            </a:r>
            <a:r>
              <a:rPr lang="en-US" dirty="0" err="1"/>
              <a:t>Yahuzzu</a:t>
            </a:r>
            <a:r>
              <a:rPr lang="en-US" dirty="0"/>
              <a:t> </a:t>
            </a:r>
            <a:r>
              <a:rPr lang="en-US" dirty="0" err="1"/>
              <a:t>Ḍḍamīr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377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يُـــشــيـــعُ الـسَّـــلامَ .. يُـنــيـــرُ الـظَّــــلامَ </a:t>
            </a:r>
            <a:br>
              <a:rPr lang="ar-KW" dirty="0"/>
            </a:br>
            <a:r>
              <a:rPr lang="ar-KW" dirty="0"/>
              <a:t>فَــيُــبْــصِــرَ حَــتَّــى الـضَّــريـــر!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409FC9-2868-465C-9676-76146CE65D2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spreads peace and illuminates darkness, </a:t>
            </a:r>
          </a:p>
          <a:p>
            <a:r>
              <a:rPr lang="en-US" dirty="0"/>
              <a:t>so even the blind can see!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Yushī‘u</a:t>
            </a:r>
            <a:r>
              <a:rPr lang="en-US" dirty="0"/>
              <a:t> </a:t>
            </a:r>
            <a:r>
              <a:rPr lang="en-US" dirty="0" err="1"/>
              <a:t>Ssalāma</a:t>
            </a:r>
            <a:r>
              <a:rPr lang="en-US" dirty="0"/>
              <a:t>, </a:t>
            </a:r>
            <a:r>
              <a:rPr lang="en-US" dirty="0" err="1"/>
              <a:t>Yunīru</a:t>
            </a:r>
            <a:r>
              <a:rPr lang="en-US" dirty="0"/>
              <a:t> </a:t>
            </a:r>
            <a:r>
              <a:rPr lang="en-US" dirty="0" err="1"/>
              <a:t>Ẓẓalāma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faYubṣira</a:t>
            </a:r>
            <a:r>
              <a:rPr lang="en-US" dirty="0"/>
              <a:t> </a:t>
            </a:r>
            <a:r>
              <a:rPr lang="en-US" dirty="0" err="1"/>
              <a:t>Ḥattā</a:t>
            </a:r>
            <a:r>
              <a:rPr lang="en-US" dirty="0"/>
              <a:t> </a:t>
            </a:r>
            <a:r>
              <a:rPr lang="en-US" dirty="0" err="1"/>
              <a:t>Ḍḍarīr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55182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1DDE39-D814-4BF0-9442-5D8582E12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إِسْــمَــعـــوا</a:t>
            </a:r>
            <a:r>
              <a:rPr lang="ar-KW" dirty="0"/>
              <a:t> قَــــوْلَ يَـــســــــوعَ </a:t>
            </a:r>
            <a:br>
              <a:rPr lang="ar-KW" dirty="0"/>
            </a:br>
            <a:r>
              <a:rPr lang="ar-KW" dirty="0"/>
              <a:t>لا يُـــفـــيـــــدُ الــكِـــبْـــرِيـــــاء!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27CCCC-FC5D-48C8-B8BB-A1B6402BD7D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Hear Jesus’ Word, pride will not benefit you!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F61FC2-67E7-47EF-ABB9-4A41A6798DC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Esma‘ū</a:t>
            </a:r>
            <a:r>
              <a:rPr lang="en-US" dirty="0"/>
              <a:t> </a:t>
            </a:r>
            <a:r>
              <a:rPr lang="en-US" dirty="0" err="1"/>
              <a:t>Qawla</a:t>
            </a:r>
            <a:r>
              <a:rPr lang="en-US" dirty="0"/>
              <a:t> </a:t>
            </a:r>
            <a:r>
              <a:rPr lang="en-US" dirty="0" err="1"/>
              <a:t>Yasū‘a</a:t>
            </a:r>
            <a:br>
              <a:rPr lang="en-US" dirty="0"/>
            </a:b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Yufīdul</a:t>
            </a:r>
            <a:r>
              <a:rPr lang="en-US" dirty="0"/>
              <a:t> </a:t>
            </a:r>
            <a:r>
              <a:rPr lang="en-US" dirty="0" err="1"/>
              <a:t>Kibriyā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1711673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9FFCA-4FEB-4F52-BC4E-9338B33EB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كُـــلُّـــنـــا مَـــرضَــــى، </a:t>
            </a:r>
            <a:r>
              <a:rPr lang="ar-KW" dirty="0" err="1"/>
              <a:t>خُــطـــاةٌ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لَـيْـسَ فــيــنــا أَبــرِيـــــــاء!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376518-376F-4438-B184-2C490F9937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All of us are sick sinners, none of us is innocent!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2AD3A7-160B-4B1D-9C73-164D0A13C12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Kullunā</a:t>
            </a:r>
            <a:r>
              <a:rPr lang="en-US" dirty="0"/>
              <a:t> </a:t>
            </a:r>
            <a:r>
              <a:rPr lang="en-US" dirty="0" err="1"/>
              <a:t>Marḍā</a:t>
            </a:r>
            <a:r>
              <a:rPr lang="en-US" dirty="0"/>
              <a:t>, </a:t>
            </a:r>
            <a:r>
              <a:rPr lang="en-US" dirty="0" err="1"/>
              <a:t>Khuṭāton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Laysa</a:t>
            </a:r>
            <a:r>
              <a:rPr lang="en-US" dirty="0"/>
              <a:t> </a:t>
            </a:r>
            <a:r>
              <a:rPr lang="en-US" dirty="0" err="1"/>
              <a:t>Fīnā</a:t>
            </a:r>
            <a:r>
              <a:rPr lang="en-US" dirty="0"/>
              <a:t> ‛</a:t>
            </a:r>
            <a:r>
              <a:rPr lang="en-US" dirty="0" err="1"/>
              <a:t>Abriyā</a:t>
            </a:r>
            <a:r>
              <a:rPr lang="en-US" dirty="0"/>
              <a:t>‛!</a:t>
            </a:r>
          </a:p>
        </p:txBody>
      </p:sp>
    </p:spTree>
    <p:extLst>
      <p:ext uri="{BB962C8B-B14F-4D97-AF65-F5344CB8AC3E}">
        <p14:creationId xmlns:p14="http://schemas.microsoft.com/office/powerpoint/2010/main" val="3319334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وَاذكُـــروا أنَّ الــمَــســيـــــحَ </a:t>
            </a:r>
            <a:br>
              <a:rPr lang="ar-KW" dirty="0"/>
            </a:br>
            <a:r>
              <a:rPr lang="ar-KW" dirty="0"/>
              <a:t>جـــاءَ مِــــن أجــــلِ الــفِــــداء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remember that Christ </a:t>
            </a:r>
            <a:br>
              <a:rPr lang="en-US" dirty="0"/>
            </a:br>
            <a:r>
              <a:rPr lang="en-US" dirty="0"/>
              <a:t>came for our redemption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waEdhkurū</a:t>
            </a:r>
            <a:r>
              <a:rPr lang="en-US" dirty="0"/>
              <a:t> ‛Annal </a:t>
            </a:r>
            <a:r>
              <a:rPr lang="en-US" dirty="0" err="1"/>
              <a:t>Masīḥa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Jā‛a</a:t>
            </a:r>
            <a:r>
              <a:rPr lang="en-US" dirty="0"/>
              <a:t> Min ‛</a:t>
            </a:r>
            <a:r>
              <a:rPr lang="en-US" dirty="0" err="1"/>
              <a:t>Ajlil</a:t>
            </a:r>
            <a:r>
              <a:rPr lang="en-US" dirty="0"/>
              <a:t> </a:t>
            </a:r>
            <a:r>
              <a:rPr lang="en-US" dirty="0" err="1"/>
              <a:t>Fidā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57080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وَبِــــهِ تَــــمَّ الــخَــــــــلاصُ </a:t>
            </a:r>
            <a:br>
              <a:rPr lang="ar-KW" dirty="0"/>
            </a:br>
            <a:r>
              <a:rPr lang="ar-KW" dirty="0"/>
              <a:t>كــانَ فــي سَـــفْـــكِ الـــدِّمــــاء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through Him, by His own Shed Blood, </a:t>
            </a:r>
            <a:br>
              <a:rPr lang="en-US" dirty="0"/>
            </a:br>
            <a:r>
              <a:rPr lang="en-US" dirty="0"/>
              <a:t>salvation was complete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waBihi</a:t>
            </a:r>
            <a:r>
              <a:rPr lang="en-US" dirty="0"/>
              <a:t> </a:t>
            </a:r>
            <a:r>
              <a:rPr lang="en-US" dirty="0" err="1"/>
              <a:t>Tammal</a:t>
            </a:r>
            <a:r>
              <a:rPr lang="en-US" dirty="0"/>
              <a:t> </a:t>
            </a:r>
            <a:r>
              <a:rPr lang="en-US" dirty="0" err="1"/>
              <a:t>Khalāṣu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Safki</a:t>
            </a:r>
            <a:r>
              <a:rPr lang="en-US" dirty="0"/>
              <a:t> </a:t>
            </a:r>
            <a:r>
              <a:rPr lang="en-US" dirty="0" err="1"/>
              <a:t>Ddimā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1160950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يُــزيــحُ الجِـبــالَ .. يُـنــادي تَـعـــالَ </a:t>
            </a:r>
            <a:br>
              <a:rPr lang="ar-KW" dirty="0"/>
            </a:br>
            <a:r>
              <a:rPr lang="ar-KW" dirty="0"/>
              <a:t>بِـصَــوتٍ يَـهُـــزُّ الضَّـمـيــــر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648E52-5076-49B5-8F91-E1D1790297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He moves mountains and calls upon us to approach, </a:t>
            </a:r>
            <a:br>
              <a:rPr lang="en-US" dirty="0"/>
            </a:br>
            <a:r>
              <a:rPr lang="en-US" dirty="0"/>
              <a:t>with a voice that shakes the conscience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Yuzīḥul</a:t>
            </a:r>
            <a:r>
              <a:rPr lang="en-US" dirty="0"/>
              <a:t> </a:t>
            </a:r>
            <a:r>
              <a:rPr lang="en-US" dirty="0" err="1"/>
              <a:t>Jibāla</a:t>
            </a:r>
            <a:r>
              <a:rPr lang="en-US" dirty="0"/>
              <a:t> .. </a:t>
            </a:r>
            <a:r>
              <a:rPr lang="en-US" dirty="0" err="1"/>
              <a:t>Yunādī</a:t>
            </a:r>
            <a:r>
              <a:rPr lang="en-US" dirty="0"/>
              <a:t> </a:t>
            </a:r>
            <a:r>
              <a:rPr lang="en-US" dirty="0" err="1"/>
              <a:t>Ta‘āla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biṢawten</a:t>
            </a:r>
            <a:r>
              <a:rPr lang="en-US" dirty="0"/>
              <a:t> </a:t>
            </a:r>
            <a:r>
              <a:rPr lang="en-US" dirty="0" err="1"/>
              <a:t>Yahuzzu</a:t>
            </a:r>
            <a:r>
              <a:rPr lang="en-US" dirty="0"/>
              <a:t> </a:t>
            </a:r>
            <a:r>
              <a:rPr lang="en-US" dirty="0" err="1"/>
              <a:t>Ḍḍamīr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456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يُـــشــيـــعُ الـسَّـــلامَ .. يُـنــيـــرُ الـظَّــــلامَ </a:t>
            </a:r>
            <a:br>
              <a:rPr lang="ar-KW" dirty="0"/>
            </a:br>
            <a:r>
              <a:rPr lang="ar-KW" dirty="0"/>
              <a:t>فَــيُــبْــصِــرَ حَــتَّــى الـضَّــريـــر!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409FC9-2868-465C-9676-76146CE65D2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spreads peace and illuminates darkness, </a:t>
            </a:r>
          </a:p>
          <a:p>
            <a:r>
              <a:rPr lang="en-US" dirty="0"/>
              <a:t>so even the blind can see!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Yushī‘u</a:t>
            </a:r>
            <a:r>
              <a:rPr lang="en-US" dirty="0"/>
              <a:t> </a:t>
            </a:r>
            <a:r>
              <a:rPr lang="en-US" dirty="0" err="1"/>
              <a:t>Ssalāma</a:t>
            </a:r>
            <a:r>
              <a:rPr lang="en-US" dirty="0"/>
              <a:t>, </a:t>
            </a:r>
            <a:r>
              <a:rPr lang="en-US" dirty="0" err="1"/>
              <a:t>Yunīru</a:t>
            </a:r>
            <a:r>
              <a:rPr lang="en-US" dirty="0"/>
              <a:t> </a:t>
            </a:r>
            <a:r>
              <a:rPr lang="en-US" dirty="0" err="1"/>
              <a:t>Ẓẓalāma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faYubṣira</a:t>
            </a:r>
            <a:r>
              <a:rPr lang="en-US" dirty="0"/>
              <a:t> </a:t>
            </a:r>
            <a:r>
              <a:rPr lang="en-US" dirty="0" err="1"/>
              <a:t>Ḥattā</a:t>
            </a:r>
            <a:r>
              <a:rPr lang="en-US" dirty="0"/>
              <a:t> </a:t>
            </a:r>
            <a:r>
              <a:rPr lang="en-US" dirty="0" err="1"/>
              <a:t>Ḍḍarīr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873632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919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670</TotalTime>
  <Words>813</Words>
  <Application>Microsoft Office PowerPoint</Application>
  <PresentationFormat>Widescreen</PresentationFormat>
  <Paragraphs>86</Paragraphs>
  <Slides>26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Calibri Light</vt:lpstr>
      <vt:lpstr>Arial</vt:lpstr>
      <vt:lpstr>Times New Roman</vt:lpstr>
      <vt:lpstr>Calibri</vt:lpstr>
      <vt:lpstr>5_Office Theme</vt:lpstr>
      <vt:lpstr>هَـل جَـلَـسْــتَ فــي هُـــدوءٍ</vt:lpstr>
      <vt:lpstr>هـــل جَــلَــســـتَ فــــي هُــــدوءٍ  ونَـــظَـــرتَ لِــلـــعَـــــلاء؟</vt:lpstr>
      <vt:lpstr>وتـــأمَّـــلـــتَ صَـــلـــيـــبًــا  بَــيـــنَ أرضٍ وَسَـــمــــاء؟</vt:lpstr>
      <vt:lpstr>فَــــوْقَـــهُ الـــحُــــبُّ تَــجَـــلَّــــى  بِــــجِــــــراحٍ وَدِمــــــــــاء</vt:lpstr>
      <vt:lpstr>صــافِـــحًــا عَـــن صـــالِـــبـــيــــهِ  بِـــصَــــلاةٍ  وَدُعـــــــــاء</vt:lpstr>
      <vt:lpstr>يُــزيــحُ الجِـبــالَ .. يُـنــادي تَـعـــالَ  بِـصَــوتٍ يَـهُـــزُّ الضَّـمـيــــر</vt:lpstr>
      <vt:lpstr>يُـــشــيـــعُ الـسَّـــلامَ .. يُـنــيـــرُ الـظَّــــلامَ  فَــيُــبْــصِــرَ حَــتَّــى الـضَّــريـــر!</vt:lpstr>
      <vt:lpstr>مَــسَــحَ الــدَّمْـــعَ الـسَّــكــيــــبَ  مِـــن عُـيـــونِ الــبُــسَــطــــــاء</vt:lpstr>
      <vt:lpstr>نــازِعًــا حُــزنَ الــحَــزانـــــى  زارِعًــا فــيــهِـــم عَــــزاء</vt:lpstr>
      <vt:lpstr>غــافِـــــرًا كُــــلَّ الــخَــطـــايـــا  شــافِــــيًــا مَــــنْ فــــيـــهِ داء</vt:lpstr>
      <vt:lpstr>رافِــــعًــا كُـــــلَّ الــبَـــلايــــا  دافِـــعًـــا عَــنَّـــا الــشَّـــقــــاء</vt:lpstr>
      <vt:lpstr>يُــزيــحُ الجِـبــالَ .. يُـنــادي تَـعـــالَ  بِـصَــوتٍ يَـهُـــزُّ الضَّـمـيــــر</vt:lpstr>
      <vt:lpstr>يُـــشــيـــعُ الـسَّـــلامَ .. يُـنــيـــرُ الـظَّــــلامَ  فَــيُــبْــصِــرَ حَــتَّــى الـضَّــريـــر!</vt:lpstr>
      <vt:lpstr>هَــــل تــــذَوَّقْـــــتَ سَــــلامًــا  وَنَــعِـــمْــــتَ بِــالــفِــــــداء؟ </vt:lpstr>
      <vt:lpstr>مِـــن مَـــســـيــــحٍ، بِـــدِمـــاهُ  عَـــلَّــــمَ الـــدُّنــيــا الـعَـطـــاء! </vt:lpstr>
      <vt:lpstr>راضِــيًــا، ضَــحَّــى بِــغِــنــاهُ  حَــتَّــى يُـغْــنــي الــفُـــقَــــراء</vt:lpstr>
      <vt:lpstr>جـــاءَ لــلإنــســـــانِ نـــورًا  مــانِــحًـا لَـــهُ الــضِّـــيـــــاء</vt:lpstr>
      <vt:lpstr>يُــزيــحُ الجِـبــالَ .. يُـنــادي تَـعـــالَ  بِـصَــوتٍ يَـهُـــزُّ الضَّـمـيــــر</vt:lpstr>
      <vt:lpstr>يُـــشــيـــعُ الـسَّـــلامَ .. يُـنــيـــرُ الـظَّــــلامَ  فَــيُــبْــصِــرَ حَــتَّــى الـضَّــريـــر!</vt:lpstr>
      <vt:lpstr>إِسْــمَــعـــوا قَــــوْلَ يَـــســــــوعَ  لا يُـــفـــيـــــدُ الــكِـــبْـــرِيـــــاء!</vt:lpstr>
      <vt:lpstr>كُـــلُّـــنـــا مَـــرضَــــى، خُــطـــاةٌ  لَـيْـسَ فــيــنــا أَبــرِيـــــــاء!</vt:lpstr>
      <vt:lpstr>وَاذكُـــروا أنَّ الــمَــســيـــــحَ  جـــاءَ مِــــن أجــــلِ الــفِــــداء</vt:lpstr>
      <vt:lpstr>وَبِــــهِ تَــــمَّ الــخَــــــــلاصُ  كــانَ فــي سَـــفْـــكِ الـــدِّمــــاء</vt:lpstr>
      <vt:lpstr>يُــزيــحُ الجِـبــالَ .. يُـنــادي تَـعـــالَ  بِـصَــوتٍ يَـهُـــزُّ الضَّـمـيــــر</vt:lpstr>
      <vt:lpstr>يُـــشــيـــعُ الـسَّـــلامَ .. يُـنــيـــرُ الـظَّــــلامَ  فَــيُــبْــصِــرَ حَــتَّــى الـضَّــريـــر!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 Jalasta - هل جلست</dc:title>
  <dc:subject/>
  <dc:creator>Nizart</dc:creator>
  <cp:lastModifiedBy>Pascale Hage</cp:lastModifiedBy>
  <cp:revision>155</cp:revision>
  <dcterms:created xsi:type="dcterms:W3CDTF">2014-06-01T05:24:09Z</dcterms:created>
  <dcterms:modified xsi:type="dcterms:W3CDTF">2025-04-06T09:50:04Z</dcterms:modified>
  <cp:category/>
</cp:coreProperties>
</file>