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96" r:id="rId1"/>
  </p:sldMasterIdLst>
  <p:notesMasterIdLst>
    <p:notesMasterId r:id="rId24"/>
  </p:notesMasterIdLst>
  <p:handoutMasterIdLst>
    <p:handoutMasterId r:id="rId25"/>
  </p:handoutMasterIdLst>
  <p:sldIdLst>
    <p:sldId id="256" r:id="rId2"/>
    <p:sldId id="307" r:id="rId3"/>
    <p:sldId id="345" r:id="rId4"/>
    <p:sldId id="346" r:id="rId5"/>
    <p:sldId id="347" r:id="rId6"/>
    <p:sldId id="348" r:id="rId7"/>
    <p:sldId id="311" r:id="rId8"/>
    <p:sldId id="364" r:id="rId9"/>
    <p:sldId id="365" r:id="rId10"/>
    <p:sldId id="369" r:id="rId11"/>
    <p:sldId id="370" r:id="rId12"/>
    <p:sldId id="357" r:id="rId13"/>
    <p:sldId id="359" r:id="rId14"/>
    <p:sldId id="366" r:id="rId15"/>
    <p:sldId id="367" r:id="rId16"/>
    <p:sldId id="371" r:id="rId17"/>
    <p:sldId id="372" r:id="rId18"/>
    <p:sldId id="373" r:id="rId19"/>
    <p:sldId id="374" r:id="rId20"/>
    <p:sldId id="375" r:id="rId21"/>
    <p:sldId id="376" r:id="rId22"/>
    <p:sldId id="344" r:id="rId2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2B4D2"/>
    <a:srgbClr val="7D46FA"/>
    <a:srgbClr val="B38BFB"/>
    <a:srgbClr val="4BB1FC"/>
    <a:srgbClr val="AA87FB"/>
    <a:srgbClr val="3BEAFD"/>
    <a:srgbClr val="2D1493"/>
    <a:srgbClr val="2D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2633" autoAdjust="0"/>
    <p:restoredTop sz="94660"/>
  </p:normalViewPr>
  <p:slideViewPr>
    <p:cSldViewPr snapToGrid="0" snapToObjects="1">
      <p:cViewPr varScale="1">
        <p:scale>
          <a:sx n="100" d="100"/>
          <a:sy n="100" d="100"/>
        </p:scale>
        <p:origin x="60" y="244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 snapToObjects="1">
      <p:cViewPr varScale="1">
        <p:scale>
          <a:sx n="56" d="100"/>
          <a:sy n="56" d="100"/>
        </p:scale>
        <p:origin x="2256" y="72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567EF1-A0F6-486D-850C-FA0387D9A853}" type="datetimeFigureOut">
              <a:rPr lang="en-US" smtClean="0"/>
              <a:t>21/06/2025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DEABF0-83D9-4288-919A-298B639CB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5145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21/06/2025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5E0F34-1AED-4D0C-8212-7FCA0D38E70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79214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228983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314638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45" name="Picture 44" descr="Logo, company name&#10;&#10;Description automatically generated">
            <a:extLst>
              <a:ext uri="{FF2B5EF4-FFF2-40B4-BE49-F238E27FC236}">
                <a16:creationId xmlns:a16="http://schemas.microsoft.com/office/drawing/2014/main" id="{3E2E7442-BBB5-4751-58EA-E705E2FAF56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5232369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8032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0268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0268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20268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Text Placeholder 5">
            <a:extLst>
              <a:ext uri="{FF2B5EF4-FFF2-40B4-BE49-F238E27FC236}">
                <a16:creationId xmlns:a16="http://schemas.microsoft.com/office/drawing/2014/main" id="{3DBB080D-5F07-C696-8723-8F942760662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0268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0" name="Text Placeholder 8">
            <a:extLst>
              <a:ext uri="{FF2B5EF4-FFF2-40B4-BE49-F238E27FC236}">
                <a16:creationId xmlns:a16="http://schemas.microsoft.com/office/drawing/2014/main" id="{775F464C-F8CE-07F4-5C02-6B5A9B50BA3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0268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Text Placeholder 5">
            <a:extLst>
              <a:ext uri="{FF2B5EF4-FFF2-40B4-BE49-F238E27FC236}">
                <a16:creationId xmlns:a16="http://schemas.microsoft.com/office/drawing/2014/main" id="{D278A950-559B-4F07-CA26-1050A1C8F66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5240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Text Placeholder 8">
            <a:extLst>
              <a:ext uri="{FF2B5EF4-FFF2-40B4-BE49-F238E27FC236}">
                <a16:creationId xmlns:a16="http://schemas.microsoft.com/office/drawing/2014/main" id="{E703D6CE-9D16-3861-6905-4083ED82E00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5240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3" name="Text Placeholder 8">
            <a:extLst>
              <a:ext uri="{FF2B5EF4-FFF2-40B4-BE49-F238E27FC236}">
                <a16:creationId xmlns:a16="http://schemas.microsoft.com/office/drawing/2014/main" id="{900A32F2-91B9-6A1F-33D2-FA68AA8BE6E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97252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455E1E7D-220F-9023-2BB3-DF2A77F37A8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52400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8" name="Picture 17" descr="Logo, company name&#10;&#10;Description automatically generated">
            <a:extLst>
              <a:ext uri="{FF2B5EF4-FFF2-40B4-BE49-F238E27FC236}">
                <a16:creationId xmlns:a16="http://schemas.microsoft.com/office/drawing/2014/main" id="{FFFE973C-03E2-6D25-DBF3-DC6DE00825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2807364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2421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722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722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578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60020" y="6050280"/>
            <a:ext cx="118719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0020" y="531876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0020" y="458724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8821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53217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6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126505"/>
            <a:ext cx="11887200" cy="1602802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752318"/>
            <a:ext cx="11887200" cy="23003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66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98528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118872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87243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5943600" cy="719877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3600" b="0" dirty="0" smtClean="0">
                <a:solidFill>
                  <a:srgbClr val="2D1493"/>
                </a:solidFill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58901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6" y="4655471"/>
            <a:ext cx="6149009" cy="731520"/>
          </a:xfrm>
          <a:prstGeom prst="rect">
            <a:avLst/>
          </a:prstGeom>
        </p:spPr>
        <p:txBody>
          <a:bodyPr vert="horz" wrap="none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3600" dirty="0"/>
              <a:t>مِــنَ الـتَّـعَــنِّــي إِلــى الـتَّـغَــنِّــي</a:t>
            </a:r>
            <a:endParaRPr lang="en-US" sz="36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6" y="5743972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18F61878-27C2-DBB0-2B98-74E3BE1C939B}"/>
              </a:ext>
            </a:extLst>
          </p:cNvPr>
          <p:cNvSpPr txBox="1">
            <a:spLocks/>
          </p:cNvSpPr>
          <p:nvPr userDrawn="1"/>
        </p:nvSpPr>
        <p:spPr>
          <a:xfrm>
            <a:off x="3021496" y="5210893"/>
            <a:ext cx="6149009" cy="731520"/>
          </a:xfrm>
          <a:prstGeom prst="rect">
            <a:avLst/>
          </a:prstGeom>
        </p:spPr>
        <p:txBody>
          <a:bodyPr wrap="none" anchor="ctr" anchorCtr="0">
            <a:norm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6600" b="1" kern="1200">
                <a:solidFill>
                  <a:srgbClr val="3BEA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Mina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Ttaʻann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ī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ʽElā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Ttaghannī</a:t>
            </a:r>
            <a:endParaRPr lang="en-US" sz="3200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0906" y="1604341"/>
            <a:ext cx="4650188" cy="215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4233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654212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4572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9144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3716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8288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C6110700-23F1-4AB2-F7C3-B19B24B33609}"/>
              </a:ext>
            </a:extLst>
          </p:cNvPr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ar-KW" dirty="0"/>
              <a:t>يـتـمـجـد </a:t>
            </a:r>
            <a:r>
              <a:rPr lang="ar-LB" dirty="0"/>
              <a:t>إ</a:t>
            </a:r>
            <a:r>
              <a:rPr lang="ar-KW" dirty="0"/>
              <a:t>سـمـك الـحي</a:t>
            </a:r>
            <a:endParaRPr lang="en-US" dirty="0"/>
          </a:p>
        </p:txBody>
      </p:sp>
      <p:sp>
        <p:nvSpPr>
          <p:cNvPr id="21" name="Text Placeholder 2">
            <a:extLst>
              <a:ext uri="{FF2B5EF4-FFF2-40B4-BE49-F238E27FC236}">
                <a16:creationId xmlns:a16="http://schemas.microsoft.com/office/drawing/2014/main" id="{82E08425-5793-4307-87D3-F9D4F7AB649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May Your living name be glorified</a:t>
            </a:r>
          </a:p>
        </p:txBody>
      </p:sp>
      <p:sp>
        <p:nvSpPr>
          <p:cNvPr id="22" name="Text Placeholder 3">
            <a:extLst>
              <a:ext uri="{FF2B5EF4-FFF2-40B4-BE49-F238E27FC236}">
                <a16:creationId xmlns:a16="http://schemas.microsoft.com/office/drawing/2014/main" id="{179F5724-4C74-4FEA-86B0-C18B1870025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Yetmajjad</a:t>
            </a:r>
            <a:r>
              <a:rPr lang="en-US" dirty="0"/>
              <a:t> ‛</a:t>
            </a:r>
            <a:r>
              <a:rPr lang="en-US" dirty="0" err="1"/>
              <a:t>EsmakeL</a:t>
            </a:r>
            <a:r>
              <a:rPr lang="en-US" dirty="0"/>
              <a:t> </a:t>
            </a:r>
            <a:r>
              <a:rPr lang="en-US" dirty="0" err="1"/>
              <a:t>Ḥayy</a:t>
            </a:r>
            <a:endParaRPr lang="en-US" dirty="0"/>
          </a:p>
        </p:txBody>
      </p:sp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3A9C133A-44E7-7F13-6428-891ED6DA8A82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en-US" dirty="0"/>
              <a:t>Lyrics by: Tony </a:t>
            </a:r>
            <a:r>
              <a:rPr lang="en-US" dirty="0" err="1"/>
              <a:t>Tawk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EE10656-D00F-F9C7-36F9-316DA2C922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US" dirty="0" err="1"/>
              <a:t>Kalimāt</a:t>
            </a:r>
            <a:r>
              <a:rPr lang="en-US" dirty="0"/>
              <a:t>: Tony </a:t>
            </a:r>
            <a:r>
              <a:rPr lang="en-US" dirty="0" err="1"/>
              <a:t>Tawk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B304B37-AF7A-D3CF-A763-43C01751BF16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en-US" dirty="0"/>
              <a:t>Music by: Kamal </a:t>
            </a:r>
            <a:r>
              <a:rPr lang="en-US" dirty="0" err="1"/>
              <a:t>Saikaly</a:t>
            </a:r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B8006A25-9295-E752-6CC3-3116B5744EB6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US" dirty="0" err="1"/>
              <a:t>Talḥīn</a:t>
            </a:r>
            <a:r>
              <a:rPr lang="en-US" dirty="0"/>
              <a:t>: Kamal </a:t>
            </a:r>
            <a:r>
              <a:rPr lang="en-US" dirty="0" err="1"/>
              <a:t>Saikaly</a:t>
            </a:r>
            <a:endParaRPr lang="en-US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02CEDC3D-8FC9-78A1-E02B-0BD7A4770A6D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r>
              <a:rPr lang="ar-KW" dirty="0"/>
              <a:t>كلمات:</a:t>
            </a:r>
            <a:r>
              <a:rPr lang="en-US" dirty="0"/>
              <a:t> </a:t>
            </a:r>
            <a:r>
              <a:rPr lang="ar-KW" dirty="0"/>
              <a:t>طوني طوق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857275EC-E9E5-B1FE-8BD3-CB5FF48D862D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r>
              <a:rPr lang="ar-KW" dirty="0"/>
              <a:t>تلحين: </a:t>
            </a:r>
            <a:r>
              <a:rPr lang="ar-LB" dirty="0"/>
              <a:t>كمال سيقلي</a:t>
            </a:r>
            <a:endParaRPr lang="ar-KW" dirty="0"/>
          </a:p>
        </p:txBody>
      </p:sp>
      <p:sp>
        <p:nvSpPr>
          <p:cNvPr id="31" name="Title 1">
            <a:extLst>
              <a:ext uri="{FF2B5EF4-FFF2-40B4-BE49-F238E27FC236}">
                <a16:creationId xmlns:a16="http://schemas.microsoft.com/office/drawing/2014/main" id="{D033A9FA-0D0D-4A81-8DF6-6A08A8E128FA}"/>
              </a:ext>
            </a:extLst>
          </p:cNvPr>
          <p:cNvSpPr txBox="1">
            <a:spLocks/>
          </p:cNvSpPr>
          <p:nvPr/>
        </p:nvSpPr>
        <p:spPr>
          <a:xfrm>
            <a:off x="6492240" y="5248623"/>
            <a:ext cx="5486400" cy="64008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14000"/>
              </a:lnSpc>
              <a:spcBef>
                <a:spcPts val="0"/>
              </a:spcBef>
              <a:buNone/>
              <a:defRPr sz="4000" b="1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>
              <a:lnSpc>
                <a:spcPct val="100000"/>
              </a:lnSpc>
            </a:pPr>
            <a:endParaRPr lang="ar-SA" sz="3200" b="0" dirty="0">
              <a:solidFill>
                <a:srgbClr val="2D1493"/>
              </a:solidFill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707032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4B4D66-890A-4231-9FC5-32EB92BFA208}"/>
              </a:ext>
            </a:extLst>
          </p:cNvPr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r>
              <a:rPr lang="ar-KW" dirty="0"/>
              <a:t>ك</a:t>
            </a:r>
            <a:r>
              <a:rPr lang="ar-LB" dirty="0"/>
              <a:t>ِ</a:t>
            </a:r>
            <a:r>
              <a:rPr lang="ar-KW" dirty="0"/>
              <a:t>ل</a:t>
            </a:r>
            <a:r>
              <a:rPr lang="ar-LB" dirty="0"/>
              <a:t>ْ</a:t>
            </a:r>
            <a:r>
              <a:rPr lang="ar-KW" dirty="0"/>
              <a:t> ما ت</a:t>
            </a:r>
            <a:r>
              <a:rPr lang="ar-LB" dirty="0"/>
              <a:t>ِ</a:t>
            </a:r>
            <a:r>
              <a:rPr lang="ar-KW" dirty="0"/>
              <a:t>ـش</a:t>
            </a:r>
            <a:r>
              <a:rPr lang="ar-LB" dirty="0"/>
              <a:t>ْ</a:t>
            </a:r>
            <a:r>
              <a:rPr lang="ar-KW" dirty="0"/>
              <a:t>ـر</a:t>
            </a:r>
            <a:r>
              <a:rPr lang="ar-LB" dirty="0"/>
              <a:t>ُ</a:t>
            </a:r>
            <a:r>
              <a:rPr lang="ar-KW" dirty="0"/>
              <a:t>ق</a:t>
            </a:r>
            <a:r>
              <a:rPr lang="ar-LB" dirty="0"/>
              <a:t>ْ</a:t>
            </a:r>
            <a:r>
              <a:rPr lang="ar-KW" dirty="0"/>
              <a:t> ش</a:t>
            </a:r>
            <a:r>
              <a:rPr lang="ar-LB" dirty="0"/>
              <a:t>َ</a:t>
            </a:r>
            <a:r>
              <a:rPr lang="ar-KW" dirty="0"/>
              <a:t>ـمـس</a:t>
            </a:r>
            <a:br>
              <a:rPr lang="en-US" dirty="0"/>
            </a:br>
            <a:r>
              <a:rPr lang="ar-LB" dirty="0"/>
              <a:t>أ</a:t>
            </a:r>
            <a:r>
              <a:rPr lang="ar-KW" dirty="0"/>
              <a:t>و ي</a:t>
            </a:r>
            <a:r>
              <a:rPr lang="ar-LB" dirty="0"/>
              <a:t>ِ</a:t>
            </a:r>
            <a:r>
              <a:rPr lang="ar-KW" dirty="0"/>
              <a:t>ـغ</a:t>
            </a:r>
            <a:r>
              <a:rPr lang="ar-LB" dirty="0"/>
              <a:t>ْ</a:t>
            </a:r>
            <a:r>
              <a:rPr lang="ar-KW" dirty="0"/>
              <a:t>ـــر</a:t>
            </a:r>
            <a:r>
              <a:rPr lang="ar-LB" dirty="0"/>
              <a:t>ُ</a:t>
            </a:r>
            <a:r>
              <a:rPr lang="ar-KW" dirty="0"/>
              <a:t>ب</a:t>
            </a:r>
            <a:r>
              <a:rPr lang="ar-LB" dirty="0"/>
              <a:t>ْ</a:t>
            </a:r>
            <a:r>
              <a:rPr lang="ar-KW" dirty="0"/>
              <a:t> ق</a:t>
            </a:r>
            <a:r>
              <a:rPr lang="ar-LB" dirty="0"/>
              <a:t>َ</a:t>
            </a:r>
            <a:r>
              <a:rPr lang="ar-KW" dirty="0"/>
              <a:t>ـــم</a:t>
            </a:r>
            <a:r>
              <a:rPr lang="ar-LB" dirty="0"/>
              <a:t>َ</a:t>
            </a:r>
            <a:r>
              <a:rPr lang="ar-KW" dirty="0"/>
              <a:t>ـــر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624777A-4F76-4A1B-81ED-896BD83A3F0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Every time the sun rises, or the moon sets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A4A3DCF-EB34-42EA-A17C-9B05EC78251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prstGeom prst="rect">
            <a:avLst/>
          </a:prstGeom>
        </p:spPr>
        <p:txBody>
          <a:bodyPr>
            <a:normAutofit lnSpcReduction="10000"/>
          </a:bodyPr>
          <a:lstStyle/>
          <a:p>
            <a:r>
              <a:rPr lang="en-US" dirty="0"/>
              <a:t>Kil </a:t>
            </a:r>
            <a:r>
              <a:rPr lang="en-US" dirty="0" err="1"/>
              <a:t>Mā</a:t>
            </a:r>
            <a:r>
              <a:rPr lang="en-US" dirty="0"/>
              <a:t> </a:t>
            </a:r>
            <a:r>
              <a:rPr lang="en-US" dirty="0" err="1"/>
              <a:t>Teshro</a:t>
            </a:r>
            <a:r>
              <a:rPr lang="en-US" dirty="0"/>
              <a:t>‛ Shams </a:t>
            </a:r>
          </a:p>
          <a:p>
            <a:r>
              <a:rPr lang="en-US" dirty="0"/>
              <a:t>Aw </a:t>
            </a:r>
            <a:r>
              <a:rPr lang="en-US" dirty="0" err="1"/>
              <a:t>yeghrob</a:t>
            </a:r>
            <a:r>
              <a:rPr lang="en-US" dirty="0"/>
              <a:t> ‛Amar</a:t>
            </a:r>
          </a:p>
        </p:txBody>
      </p:sp>
    </p:spTree>
    <p:extLst>
      <p:ext uri="{BB962C8B-B14F-4D97-AF65-F5344CB8AC3E}">
        <p14:creationId xmlns:p14="http://schemas.microsoft.com/office/powerpoint/2010/main" val="192091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05D7F0-B70B-020B-2684-6D14E7B2ED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س</a:t>
            </a:r>
            <a:r>
              <a:rPr lang="ar-LB" dirty="0"/>
              <a:t>َ</a:t>
            </a:r>
            <a:r>
              <a:rPr lang="ar-KW" dirty="0"/>
              <a:t>م</a:t>
            </a:r>
            <a:r>
              <a:rPr lang="ar-LB" dirty="0"/>
              <a:t>ِ</a:t>
            </a:r>
            <a:r>
              <a:rPr lang="ar-KW" dirty="0"/>
              <a:t>ع</a:t>
            </a:r>
            <a:r>
              <a:rPr lang="ar-LB" dirty="0"/>
              <a:t>ْ</a:t>
            </a:r>
            <a:r>
              <a:rPr lang="ar-KW" dirty="0"/>
              <a:t>ني م</a:t>
            </a:r>
            <a:r>
              <a:rPr lang="ar-LB" dirty="0"/>
              <a:t>ِ</a:t>
            </a:r>
            <a:r>
              <a:rPr lang="ar-KW" dirty="0"/>
              <a:t>ن ص</a:t>
            </a:r>
            <a:r>
              <a:rPr lang="ar-LB" dirty="0"/>
              <a:t>َ</a:t>
            </a:r>
            <a:r>
              <a:rPr lang="ar-KW" dirty="0"/>
              <a:t>و</a:t>
            </a:r>
            <a:r>
              <a:rPr lang="ar-LB" dirty="0"/>
              <a:t>ْ</a:t>
            </a:r>
            <a:r>
              <a:rPr lang="ar-KW" dirty="0"/>
              <a:t>ت</a:t>
            </a:r>
            <a:r>
              <a:rPr lang="ar-LB" dirty="0"/>
              <a:t>َ</a:t>
            </a:r>
            <a:r>
              <a:rPr lang="ar-KW" dirty="0"/>
              <a:t>ك</a:t>
            </a:r>
            <a:r>
              <a:rPr lang="ar-LB" dirty="0"/>
              <a:t>َ</a:t>
            </a:r>
            <a:r>
              <a:rPr lang="ar-KW" dirty="0"/>
              <a:t> ه</a:t>
            </a:r>
            <a:r>
              <a:rPr lang="ar-LB" dirty="0"/>
              <a:t>َ</a:t>
            </a:r>
            <a:r>
              <a:rPr lang="ar-KW" dirty="0"/>
              <a:t>م</a:t>
            </a:r>
            <a:r>
              <a:rPr lang="ar-LB" dirty="0"/>
              <a:t>ْ</a:t>
            </a:r>
            <a:r>
              <a:rPr lang="ar-KW" dirty="0"/>
              <a:t>س</a:t>
            </a:r>
            <a:r>
              <a:rPr lang="ar-LB" dirty="0"/>
              <a:t>ْ</a:t>
            </a:r>
            <a:br>
              <a:rPr lang="en-US" dirty="0"/>
            </a:br>
            <a:r>
              <a:rPr lang="ar-KW" dirty="0"/>
              <a:t>م</a:t>
            </a:r>
            <a:r>
              <a:rPr lang="ar-LB" dirty="0"/>
              <a:t>َ</a:t>
            </a:r>
            <a:r>
              <a:rPr lang="ar-KW" dirty="0"/>
              <a:t>ــل</a:t>
            </a:r>
            <a:r>
              <a:rPr lang="ar-LB" dirty="0"/>
              <a:t>ِّ</a:t>
            </a:r>
            <a:r>
              <a:rPr lang="ar-KW" dirty="0"/>
              <a:t>ـيــني م</a:t>
            </a:r>
            <a:r>
              <a:rPr lang="ar-LB" dirty="0"/>
              <a:t>ِ</a:t>
            </a:r>
            <a:r>
              <a:rPr lang="ar-KW" dirty="0"/>
              <a:t>ــن</a:t>
            </a:r>
            <a:r>
              <a:rPr lang="ar-LB" dirty="0"/>
              <a:t>َّ</a:t>
            </a:r>
            <a:r>
              <a:rPr lang="ar-KW" dirty="0"/>
              <a:t>ـك ن</a:t>
            </a:r>
            <a:r>
              <a:rPr lang="ar-LB" dirty="0"/>
              <a:t>َ</a:t>
            </a:r>
            <a:r>
              <a:rPr lang="ar-KW" dirty="0"/>
              <a:t>ــظ</a:t>
            </a:r>
            <a:r>
              <a:rPr lang="ar-LB" dirty="0"/>
              <a:t>َ</a:t>
            </a:r>
            <a:r>
              <a:rPr lang="ar-KW" dirty="0"/>
              <a:t>ــر</a:t>
            </a:r>
            <a:r>
              <a:rPr lang="ar-LB" dirty="0"/>
              <a:t>ْ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6E62D21-FFBC-F4B1-5FB0-0728848E5CE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Let me hear Your whisper</a:t>
            </a:r>
          </a:p>
          <a:p>
            <a:r>
              <a:rPr lang="en-US" dirty="0"/>
              <a:t>Fill me with the sight of You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D7EFD85-8232-9406-03FF-6748444969F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it-IT" dirty="0" err="1"/>
              <a:t>Samma</a:t>
            </a:r>
            <a:r>
              <a:rPr lang="en-US" dirty="0"/>
              <a:t>‘</a:t>
            </a:r>
            <a:r>
              <a:rPr lang="it-IT" dirty="0" err="1"/>
              <a:t>nī</a:t>
            </a:r>
            <a:r>
              <a:rPr lang="it-IT" dirty="0"/>
              <a:t> Min </a:t>
            </a:r>
            <a:r>
              <a:rPr lang="it-IT" dirty="0" err="1"/>
              <a:t>Ṣawtak</a:t>
            </a:r>
            <a:r>
              <a:rPr lang="it-IT" dirty="0"/>
              <a:t> </a:t>
            </a:r>
            <a:r>
              <a:rPr lang="it-IT" dirty="0" err="1"/>
              <a:t>Hams</a:t>
            </a:r>
            <a:endParaRPr lang="it-IT" dirty="0"/>
          </a:p>
          <a:p>
            <a:r>
              <a:rPr lang="it-IT" dirty="0" err="1"/>
              <a:t>Mallīnī</a:t>
            </a:r>
            <a:r>
              <a:rPr lang="it-IT" dirty="0"/>
              <a:t> </a:t>
            </a:r>
            <a:r>
              <a:rPr lang="it-IT" dirty="0" err="1"/>
              <a:t>Minnak</a:t>
            </a:r>
            <a:r>
              <a:rPr lang="it-IT" dirty="0"/>
              <a:t> </a:t>
            </a:r>
            <a:r>
              <a:rPr lang="it-IT" dirty="0" err="1"/>
              <a:t>Naẓar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737392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DB1B7A-36B4-DF9A-A374-86F833F71E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ب</a:t>
            </a:r>
            <a:r>
              <a:rPr lang="ar-LB" dirty="0"/>
              <a:t>ِ</a:t>
            </a:r>
            <a:r>
              <a:rPr lang="ar-KW" dirty="0"/>
              <a:t>الص</a:t>
            </a:r>
            <a:r>
              <a:rPr lang="ar-LB" dirty="0"/>
              <a:t>َ</a:t>
            </a:r>
            <a:r>
              <a:rPr lang="ar-KW" dirty="0"/>
              <a:t>خ</a:t>
            </a:r>
            <a:r>
              <a:rPr lang="ar-LB" dirty="0"/>
              <a:t>ْ</a:t>
            </a:r>
            <a:r>
              <a:rPr lang="ar-KW" dirty="0"/>
              <a:t>ر</a:t>
            </a:r>
            <a:r>
              <a:rPr lang="ar-LB" dirty="0"/>
              <a:t>َ</a:t>
            </a:r>
            <a:r>
              <a:rPr lang="ar-KW" dirty="0"/>
              <a:t>ة ي</a:t>
            </a:r>
            <a:r>
              <a:rPr lang="ar-LB" dirty="0"/>
              <a:t>َ</a:t>
            </a:r>
            <a:r>
              <a:rPr lang="ar-KW" dirty="0"/>
              <a:t>ـن</a:t>
            </a:r>
            <a:r>
              <a:rPr lang="ar-LB" dirty="0"/>
              <a:t>ْ</a:t>
            </a:r>
            <a:r>
              <a:rPr lang="ar-KW" dirty="0"/>
              <a:t>ـبـوع</a:t>
            </a:r>
            <a:r>
              <a:rPr lang="ar-LB" dirty="0"/>
              <a:t>ْ</a:t>
            </a:r>
            <a:r>
              <a:rPr lang="ar-KW" dirty="0"/>
              <a:t> الـم</a:t>
            </a:r>
            <a:r>
              <a:rPr lang="ar-LB" dirty="0"/>
              <a:t>َ</a:t>
            </a:r>
            <a:r>
              <a:rPr lang="ar-KW" dirty="0"/>
              <a:t>ـي</a:t>
            </a:r>
            <a:r>
              <a:rPr lang="ar-LB" dirty="0"/>
              <a:t>ّ</a:t>
            </a:r>
            <a:br>
              <a:rPr lang="en-US" dirty="0"/>
            </a:br>
            <a:r>
              <a:rPr lang="ar-KW" dirty="0"/>
              <a:t>ب</a:t>
            </a:r>
            <a:r>
              <a:rPr lang="ar-LB" dirty="0"/>
              <a:t>ِ</a:t>
            </a:r>
            <a:r>
              <a:rPr lang="ar-KW" dirty="0"/>
              <a:t>ـر</a:t>
            </a:r>
            <a:r>
              <a:rPr lang="ar-LB" dirty="0"/>
              <a:t>ْ</a:t>
            </a:r>
            <a:r>
              <a:rPr lang="ar-KW" dirty="0"/>
              <a:t>ف</a:t>
            </a:r>
            <a:r>
              <a:rPr lang="ar-LB" dirty="0"/>
              <a:t>َ</a:t>
            </a:r>
            <a:r>
              <a:rPr lang="ar-KW" dirty="0"/>
              <a:t>ـع</a:t>
            </a:r>
            <a:r>
              <a:rPr lang="ar-LB" dirty="0"/>
              <a:t>ْ</a:t>
            </a:r>
            <a:r>
              <a:rPr lang="ar-KW" dirty="0"/>
              <a:t>ـل</a:t>
            </a:r>
            <a:r>
              <a:rPr lang="ar-LB" dirty="0"/>
              <a:t>َ</a:t>
            </a:r>
            <a:r>
              <a:rPr lang="ar-KW" dirty="0"/>
              <a:t>ـك ك</a:t>
            </a:r>
            <a:r>
              <a:rPr lang="ar-LB" dirty="0"/>
              <a:t>ِ</a:t>
            </a:r>
            <a:r>
              <a:rPr lang="ar-KW" dirty="0"/>
              <a:t>ـل</a:t>
            </a:r>
            <a:r>
              <a:rPr lang="ar-LB" dirty="0"/>
              <a:t>ّ</a:t>
            </a:r>
            <a:r>
              <a:rPr lang="ar-KW" dirty="0"/>
              <a:t> الـت</a:t>
            </a:r>
            <a:r>
              <a:rPr lang="ar-LB" dirty="0"/>
              <a:t>ِ</a:t>
            </a:r>
            <a:r>
              <a:rPr lang="ar-KW" dirty="0"/>
              <a:t>ـس</a:t>
            </a:r>
            <a:r>
              <a:rPr lang="ar-LB" dirty="0"/>
              <a:t>ْ</a:t>
            </a:r>
            <a:r>
              <a:rPr lang="ar-KW" dirty="0"/>
              <a:t>ـبيح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3DAF585-EF10-16D7-D3A9-74784774EE1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From the rock flows a spring of water</a:t>
            </a:r>
          </a:p>
          <a:p>
            <a:r>
              <a:rPr lang="en-US" dirty="0"/>
              <a:t>I lift up all my praises to You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5F6EC21-D936-F6B1-3FAB-806B27BBBE1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biṢakhra</a:t>
            </a:r>
            <a:r>
              <a:rPr lang="en-US" dirty="0"/>
              <a:t> </a:t>
            </a:r>
            <a:r>
              <a:rPr lang="en-US" dirty="0" err="1"/>
              <a:t>Yanbū‘L</a:t>
            </a:r>
            <a:r>
              <a:rPr lang="en-US" dirty="0"/>
              <a:t> </a:t>
            </a:r>
            <a:r>
              <a:rPr lang="en-US" dirty="0" err="1"/>
              <a:t>Mayy</a:t>
            </a:r>
            <a:endParaRPr lang="en-US" dirty="0"/>
          </a:p>
          <a:p>
            <a:r>
              <a:rPr lang="en-US" dirty="0" err="1"/>
              <a:t>Birfa‘lak</a:t>
            </a:r>
            <a:r>
              <a:rPr lang="en-US" dirty="0"/>
              <a:t> Kille </a:t>
            </a:r>
            <a:r>
              <a:rPr lang="en-US" dirty="0" err="1"/>
              <a:t>Tisbīḥ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8083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6D83D3-5D28-E75A-165B-8ADD3E6E48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ي</a:t>
            </a:r>
            <a:r>
              <a:rPr lang="ar-LB" dirty="0"/>
              <a:t>ِ</a:t>
            </a:r>
            <a:r>
              <a:rPr lang="ar-KW" dirty="0"/>
              <a:t>ـت</a:t>
            </a:r>
            <a:r>
              <a:rPr lang="ar-LB" dirty="0"/>
              <a:t>ْ</a:t>
            </a:r>
            <a:r>
              <a:rPr lang="ar-KW" dirty="0"/>
              <a:t>ـم</a:t>
            </a:r>
            <a:r>
              <a:rPr lang="ar-LB" dirty="0"/>
              <a:t>َ</a:t>
            </a:r>
            <a:r>
              <a:rPr lang="ar-KW" dirty="0"/>
              <a:t>ـج</a:t>
            </a:r>
            <a:r>
              <a:rPr lang="ar-LB" dirty="0"/>
              <a:t>َ</a:t>
            </a:r>
            <a:r>
              <a:rPr lang="ar-KW" dirty="0"/>
              <a:t>ـد</a:t>
            </a:r>
            <a:r>
              <a:rPr lang="ar-LB" dirty="0"/>
              <a:t>ْ</a:t>
            </a:r>
            <a:r>
              <a:rPr lang="ar-KW" dirty="0"/>
              <a:t> </a:t>
            </a:r>
            <a:r>
              <a:rPr lang="ar-LB" dirty="0"/>
              <a:t>إِ</a:t>
            </a:r>
            <a:r>
              <a:rPr lang="ar-KW" dirty="0"/>
              <a:t>س</a:t>
            </a:r>
            <a:r>
              <a:rPr lang="ar-LB" dirty="0"/>
              <a:t>ْ</a:t>
            </a:r>
            <a:r>
              <a:rPr lang="ar-KW" dirty="0"/>
              <a:t>ـم</a:t>
            </a:r>
            <a:r>
              <a:rPr lang="ar-LB" dirty="0"/>
              <a:t>َ</a:t>
            </a:r>
            <a:r>
              <a:rPr lang="ar-KW" dirty="0"/>
              <a:t>ك</a:t>
            </a:r>
            <a:r>
              <a:rPr lang="ar-LB" dirty="0"/>
              <a:t>ْ</a:t>
            </a:r>
            <a:r>
              <a:rPr lang="ar-KW" dirty="0"/>
              <a:t> الـح</a:t>
            </a:r>
            <a:r>
              <a:rPr lang="ar-LB" dirty="0"/>
              <a:t>َ</a:t>
            </a:r>
            <a:r>
              <a:rPr lang="ar-KW" dirty="0"/>
              <a:t>ي</a:t>
            </a:r>
            <a:r>
              <a:rPr lang="ar-LB" dirty="0"/>
              <a:t>ّْ</a:t>
            </a:r>
            <a:br>
              <a:rPr lang="en-US" dirty="0"/>
            </a:br>
            <a:r>
              <a:rPr lang="ar-KW" dirty="0"/>
              <a:t>ر</a:t>
            </a:r>
            <a:r>
              <a:rPr lang="ar-LB" dirty="0"/>
              <a:t>َ</a:t>
            </a:r>
            <a:r>
              <a:rPr lang="ar-KW" dirty="0"/>
              <a:t>بــي ي</a:t>
            </a:r>
            <a:r>
              <a:rPr lang="ar-LB" dirty="0"/>
              <a:t>َ</a:t>
            </a:r>
            <a:r>
              <a:rPr lang="ar-KW" dirty="0"/>
              <a:t>ــسـوع</a:t>
            </a:r>
            <a:r>
              <a:rPr lang="ar-LB" dirty="0"/>
              <a:t>ْ</a:t>
            </a:r>
            <a:r>
              <a:rPr lang="ar-KW" dirty="0"/>
              <a:t> الـم</a:t>
            </a:r>
            <a:r>
              <a:rPr lang="ar-LB" dirty="0"/>
              <a:t>َ</a:t>
            </a:r>
            <a:r>
              <a:rPr lang="ar-KW" dirty="0"/>
              <a:t>سيح</a:t>
            </a:r>
            <a:r>
              <a:rPr lang="ar-LB" dirty="0"/>
              <a:t>ْ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F4CDC34-E1BF-A33A-8824-AC3DF87C15B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May Your living name be glorified</a:t>
            </a:r>
          </a:p>
          <a:p>
            <a:r>
              <a:rPr lang="en-US" dirty="0"/>
              <a:t>My Lord Jesus Christ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3E13744-8274-EF29-F8B8-5C7C4D6A934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Yetmajjad</a:t>
            </a:r>
            <a:r>
              <a:rPr lang="en-US" dirty="0"/>
              <a:t> ‛</a:t>
            </a:r>
            <a:r>
              <a:rPr lang="en-US" dirty="0" err="1"/>
              <a:t>EsmakeL</a:t>
            </a:r>
            <a:r>
              <a:rPr lang="en-US" dirty="0"/>
              <a:t> </a:t>
            </a:r>
            <a:r>
              <a:rPr lang="en-US" dirty="0" err="1"/>
              <a:t>Ḥayy</a:t>
            </a:r>
            <a:endParaRPr lang="en-US" dirty="0"/>
          </a:p>
          <a:p>
            <a:r>
              <a:rPr lang="en-US" dirty="0" err="1"/>
              <a:t>Rabbī</a:t>
            </a:r>
            <a:r>
              <a:rPr lang="en-US" dirty="0"/>
              <a:t> </a:t>
            </a:r>
            <a:r>
              <a:rPr lang="en-US" dirty="0" err="1"/>
              <a:t>Yassū‘eL</a:t>
            </a:r>
            <a:r>
              <a:rPr lang="en-US" dirty="0"/>
              <a:t> </a:t>
            </a:r>
            <a:r>
              <a:rPr lang="en-US" dirty="0" err="1"/>
              <a:t>Massīḥ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27004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B3BF3A-3A94-7F0A-1DD5-6823FBB54A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LB" dirty="0"/>
              <a:t>إ</a:t>
            </a:r>
            <a:r>
              <a:rPr lang="ar-KW" dirty="0"/>
              <a:t>ن</a:t>
            </a:r>
            <a:r>
              <a:rPr lang="ar-LB" dirty="0"/>
              <a:t>ْ</a:t>
            </a:r>
            <a:r>
              <a:rPr lang="ar-KW" dirty="0"/>
              <a:t>ـت</a:t>
            </a:r>
            <a:r>
              <a:rPr lang="ar-LB" dirty="0"/>
              <a:t>َ</a:t>
            </a:r>
            <a:r>
              <a:rPr lang="ar-KW" dirty="0"/>
              <a:t> الـص</a:t>
            </a:r>
            <a:r>
              <a:rPr lang="ar-LB" dirty="0"/>
              <a:t>َ</a:t>
            </a:r>
            <a:r>
              <a:rPr lang="ar-KW" dirty="0"/>
              <a:t>ـخ</a:t>
            </a:r>
            <a:r>
              <a:rPr lang="ar-LB" dirty="0"/>
              <a:t>ْ</a:t>
            </a:r>
            <a:r>
              <a:rPr lang="ar-KW" dirty="0"/>
              <a:t>ر</a:t>
            </a:r>
            <a:r>
              <a:rPr lang="ar-LB" dirty="0"/>
              <a:t>َ</a:t>
            </a:r>
            <a:r>
              <a:rPr lang="ar-KW" dirty="0"/>
              <a:t>ة ب</a:t>
            </a:r>
            <a:r>
              <a:rPr lang="ar-LB" dirty="0"/>
              <a:t>ْ</a:t>
            </a:r>
            <a:r>
              <a:rPr lang="ar-KW" dirty="0"/>
              <a:t>ـت</a:t>
            </a:r>
            <a:r>
              <a:rPr lang="ar-LB" dirty="0"/>
              <a:t>ِ</a:t>
            </a:r>
            <a:r>
              <a:rPr lang="ar-KW" dirty="0"/>
              <a:t>ح</a:t>
            </a:r>
            <a:r>
              <a:rPr lang="ar-LB" dirty="0"/>
              <a:t>ْ</a:t>
            </a:r>
            <a:r>
              <a:rPr lang="ar-KW" dirty="0"/>
              <a:t>مـيـني</a:t>
            </a:r>
            <a:br>
              <a:rPr lang="en-US" dirty="0"/>
            </a:br>
            <a:r>
              <a:rPr lang="ar-KW" dirty="0"/>
              <a:t>وعلى الم</a:t>
            </a:r>
            <a:r>
              <a:rPr lang="ar-LB" dirty="0"/>
              <a:t>َ</a:t>
            </a:r>
            <a:r>
              <a:rPr lang="ar-KW" dirty="0"/>
              <a:t>ي</a:t>
            </a:r>
            <a:r>
              <a:rPr lang="ar-LB" dirty="0"/>
              <a:t>ّ</a:t>
            </a:r>
            <a:r>
              <a:rPr lang="ar-KW" dirty="0"/>
              <a:t> ر</a:t>
            </a:r>
            <a:r>
              <a:rPr lang="ar-LB" dirty="0"/>
              <a:t>َ</a:t>
            </a:r>
            <a:r>
              <a:rPr lang="ar-KW" dirty="0"/>
              <a:t>ف</a:t>
            </a:r>
            <a:r>
              <a:rPr lang="ar-LB" dirty="0"/>
              <a:t>ْ</a:t>
            </a:r>
            <a:r>
              <a:rPr lang="ar-KW" dirty="0"/>
              <a:t>ر</a:t>
            </a:r>
            <a:r>
              <a:rPr lang="ar-LB" dirty="0"/>
              <a:t>ِ</a:t>
            </a:r>
            <a:r>
              <a:rPr lang="ar-KW" dirty="0"/>
              <a:t>ف</a:t>
            </a:r>
            <a:r>
              <a:rPr lang="ar-LB" dirty="0"/>
              <a:t>ْ</a:t>
            </a:r>
            <a:r>
              <a:rPr lang="ar-KW" dirty="0"/>
              <a:t> ر</a:t>
            </a:r>
            <a:r>
              <a:rPr lang="ar-LB" dirty="0"/>
              <a:t>ُ</a:t>
            </a:r>
            <a:r>
              <a:rPr lang="ar-KW" dirty="0"/>
              <a:t>وح</a:t>
            </a:r>
            <a:r>
              <a:rPr lang="ar-LB" dirty="0"/>
              <a:t>َ</a:t>
            </a:r>
            <a:r>
              <a:rPr lang="ar-KW" dirty="0"/>
              <a:t>ك</a:t>
            </a:r>
            <a:r>
              <a:rPr lang="ar-LB" dirty="0"/>
              <a:t>ْ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13972E9-01CB-C989-7CC4-0DB01418430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You are the Rock who protects me</a:t>
            </a:r>
          </a:p>
          <a:p>
            <a:r>
              <a:rPr lang="en-US" dirty="0"/>
              <a:t>And over the waters, Your Spirit hovers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BADBF9A-0E0A-12C4-2DE0-9A67419638F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‛</a:t>
            </a:r>
            <a:r>
              <a:rPr lang="en-US" dirty="0" err="1"/>
              <a:t>Enta</a:t>
            </a:r>
            <a:r>
              <a:rPr lang="en-US" dirty="0"/>
              <a:t> </a:t>
            </a:r>
            <a:r>
              <a:rPr lang="en-US" dirty="0" err="1"/>
              <a:t>Ṣakhra</a:t>
            </a:r>
            <a:r>
              <a:rPr lang="en-US" dirty="0"/>
              <a:t> </a:t>
            </a:r>
            <a:r>
              <a:rPr lang="en-US" dirty="0" err="1"/>
              <a:t>bTiḥmīnī</a:t>
            </a:r>
            <a:endParaRPr lang="en-US" dirty="0"/>
          </a:p>
          <a:p>
            <a:r>
              <a:rPr lang="en-US" dirty="0" err="1"/>
              <a:t>w‘AlaL</a:t>
            </a:r>
            <a:r>
              <a:rPr lang="en-US" dirty="0"/>
              <a:t> </a:t>
            </a:r>
            <a:r>
              <a:rPr lang="en-US" dirty="0" err="1"/>
              <a:t>Mayy</a:t>
            </a:r>
            <a:r>
              <a:rPr lang="en-US" dirty="0"/>
              <a:t> </a:t>
            </a:r>
            <a:r>
              <a:rPr lang="en-US" dirty="0" err="1"/>
              <a:t>Rafraf</a:t>
            </a:r>
            <a:r>
              <a:rPr lang="en-US" dirty="0"/>
              <a:t> </a:t>
            </a:r>
            <a:r>
              <a:rPr lang="en-US" dirty="0" err="1"/>
              <a:t>Rūḥak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9491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EA21E1-3B6E-41DF-B62D-275D03EB2F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م</a:t>
            </a:r>
            <a:r>
              <a:rPr lang="ar-LB" dirty="0"/>
              <a:t>ِ</a:t>
            </a:r>
            <a:r>
              <a:rPr lang="ar-KW" dirty="0"/>
              <a:t>ـت</a:t>
            </a:r>
            <a:r>
              <a:rPr lang="ar-LB" dirty="0"/>
              <a:t>ْ</a:t>
            </a:r>
            <a:r>
              <a:rPr lang="ar-KW" dirty="0"/>
              <a:t>ـل الأ</a:t>
            </a:r>
            <a:r>
              <a:rPr lang="ar-LB" dirty="0"/>
              <a:t>َ</a:t>
            </a:r>
            <a:r>
              <a:rPr lang="ar-KW" dirty="0"/>
              <a:t>ر</a:t>
            </a:r>
            <a:r>
              <a:rPr lang="ar-LB" dirty="0"/>
              <a:t>ْ</a:t>
            </a:r>
            <a:r>
              <a:rPr lang="ar-KW" dirty="0"/>
              <a:t>ز</a:t>
            </a:r>
            <a:r>
              <a:rPr lang="ar-LB" dirty="0"/>
              <a:t>ِ</a:t>
            </a:r>
            <a:r>
              <a:rPr lang="ar-KW" dirty="0"/>
              <a:t>ة ن</a:t>
            </a:r>
            <a:r>
              <a:rPr lang="ar-LB" dirty="0"/>
              <a:t>َ</a:t>
            </a:r>
            <a:r>
              <a:rPr lang="ar-KW" dirty="0"/>
              <a:t>ــمـيـنـي</a:t>
            </a:r>
            <a:br>
              <a:rPr lang="en-US" dirty="0"/>
            </a:br>
            <a:r>
              <a:rPr lang="ar-KW" dirty="0"/>
              <a:t>ار</a:t>
            </a:r>
            <a:r>
              <a:rPr lang="ar-LB" dirty="0"/>
              <a:t>ْ</a:t>
            </a:r>
            <a:r>
              <a:rPr lang="ar-KW" dirty="0"/>
              <a:t>ويني م</a:t>
            </a:r>
            <a:r>
              <a:rPr lang="ar-LB" dirty="0"/>
              <a:t>ِ</a:t>
            </a:r>
            <a:r>
              <a:rPr lang="ar-KW" dirty="0"/>
              <a:t>ن</a:t>
            </a:r>
            <a:r>
              <a:rPr lang="ar-LB" dirty="0"/>
              <a:t>ْ</a:t>
            </a:r>
            <a:r>
              <a:rPr lang="ar-KW" dirty="0"/>
              <a:t> د</a:t>
            </a:r>
            <a:r>
              <a:rPr lang="ar-LB" dirty="0"/>
              <a:t>َ</a:t>
            </a:r>
            <a:r>
              <a:rPr lang="ar-KW" dirty="0"/>
              <a:t>م</a:t>
            </a:r>
            <a:r>
              <a:rPr lang="ar-LB" dirty="0"/>
              <a:t>ْ</a:t>
            </a:r>
            <a:r>
              <a:rPr lang="ar-KW" dirty="0"/>
              <a:t> ج</a:t>
            </a:r>
            <a:r>
              <a:rPr lang="ar-LB" dirty="0"/>
              <a:t>ْ</a:t>
            </a:r>
            <a:r>
              <a:rPr lang="ar-KW" dirty="0"/>
              <a:t>روح</a:t>
            </a:r>
            <a:r>
              <a:rPr lang="ar-LB" dirty="0"/>
              <a:t>َ</a:t>
            </a:r>
            <a:r>
              <a:rPr lang="ar-KW" dirty="0"/>
              <a:t>ك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E941209-8C69-490A-85B1-92AB4E805DF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Help me to grow like a cedar tree</a:t>
            </a:r>
          </a:p>
          <a:p>
            <a:r>
              <a:rPr lang="en-US" dirty="0"/>
              <a:t>Quench my thirst through Your blood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387DA53-263B-4958-B742-8003B8170AC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prstGeom prst="rect">
            <a:avLst/>
          </a:prstGeom>
        </p:spPr>
        <p:txBody>
          <a:bodyPr>
            <a:normAutofit lnSpcReduction="10000"/>
          </a:bodyPr>
          <a:lstStyle/>
          <a:p>
            <a:r>
              <a:rPr lang="en-US" dirty="0" err="1"/>
              <a:t>MitleL</a:t>
            </a:r>
            <a:r>
              <a:rPr lang="en-US" dirty="0"/>
              <a:t> ‛Arzi </a:t>
            </a:r>
            <a:r>
              <a:rPr lang="en-US" dirty="0" err="1"/>
              <a:t>Nammīnī</a:t>
            </a:r>
            <a:r>
              <a:rPr lang="en-US" dirty="0"/>
              <a:t> </a:t>
            </a:r>
          </a:p>
          <a:p>
            <a:r>
              <a:rPr lang="en-US" dirty="0"/>
              <a:t>‛</a:t>
            </a:r>
            <a:r>
              <a:rPr lang="en-US" dirty="0" err="1"/>
              <a:t>Erwīnī</a:t>
            </a:r>
            <a:r>
              <a:rPr lang="en-US" dirty="0"/>
              <a:t> min Damm </a:t>
            </a:r>
            <a:r>
              <a:rPr lang="en-US" dirty="0" err="1"/>
              <a:t>Jrūḥak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40499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DB1B7A-36B4-DF9A-A374-86F833F71E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كل</a:t>
            </a:r>
            <a:r>
              <a:rPr lang="ar-LB" dirty="0"/>
              <a:t>ْ</a:t>
            </a:r>
            <a:r>
              <a:rPr lang="ar-KW" dirty="0"/>
              <a:t> ما </a:t>
            </a:r>
            <a:r>
              <a:rPr lang="ar-LB" dirty="0"/>
              <a:t>يْ</a:t>
            </a:r>
            <a:r>
              <a:rPr lang="ar-KW" dirty="0"/>
              <a:t>نــس</a:t>
            </a:r>
            <a:r>
              <a:rPr lang="ar-SA" dirty="0"/>
              <a:t>ِّ</a:t>
            </a:r>
            <a:r>
              <a:rPr lang="ar-KW" dirty="0"/>
              <a:t>م</a:t>
            </a:r>
            <a:r>
              <a:rPr lang="ar-LB" dirty="0"/>
              <a:t>ْ</a:t>
            </a:r>
            <a:r>
              <a:rPr lang="ar-KW" dirty="0"/>
              <a:t> الـه</a:t>
            </a:r>
            <a:r>
              <a:rPr lang="ar-LB" dirty="0"/>
              <a:t>َ</a:t>
            </a:r>
            <a:r>
              <a:rPr lang="ar-KW" dirty="0"/>
              <a:t>ــوا</a:t>
            </a:r>
            <a:br>
              <a:rPr lang="en-US" dirty="0"/>
            </a:br>
            <a:r>
              <a:rPr lang="ar-KW" dirty="0"/>
              <a:t>ح</a:t>
            </a:r>
            <a:r>
              <a:rPr lang="ar-LB" dirty="0"/>
              <a:t>َ</a:t>
            </a:r>
            <a:r>
              <a:rPr lang="ar-KW" dirty="0"/>
              <a:t>ـر</a:t>
            </a:r>
            <a:r>
              <a:rPr lang="ar-LB" dirty="0"/>
              <a:t>ِّ</a:t>
            </a:r>
            <a:r>
              <a:rPr lang="ar-KW" dirty="0"/>
              <a:t>ك</a:t>
            </a:r>
            <a:r>
              <a:rPr lang="ar-LB" dirty="0"/>
              <a:t>ْ</a:t>
            </a:r>
            <a:r>
              <a:rPr lang="ar-KW" dirty="0"/>
              <a:t> ف</a:t>
            </a:r>
            <a:r>
              <a:rPr lang="ar-LB" dirty="0"/>
              <a:t>ِ</a:t>
            </a:r>
            <a:r>
              <a:rPr lang="ar-KW" dirty="0"/>
              <a:t>ـي</a:t>
            </a:r>
            <a:r>
              <a:rPr lang="ar-LB" dirty="0"/>
              <a:t>ِّ</a:t>
            </a:r>
            <a:r>
              <a:rPr lang="ar-KW" dirty="0"/>
              <a:t>ـي ن</a:t>
            </a:r>
            <a:r>
              <a:rPr lang="ar-LB" dirty="0"/>
              <a:t>َ</a:t>
            </a:r>
            <a:r>
              <a:rPr lang="ar-KW" dirty="0"/>
              <a:t>ـار</a:t>
            </a:r>
            <a:r>
              <a:rPr lang="ar-LB" dirty="0"/>
              <a:t>ْ</a:t>
            </a:r>
            <a:r>
              <a:rPr lang="ar-KW" dirty="0"/>
              <a:t> الـح</a:t>
            </a:r>
            <a:r>
              <a:rPr lang="ar-LB" dirty="0"/>
              <a:t>ُ</a:t>
            </a:r>
            <a:r>
              <a:rPr lang="ar-KW" dirty="0"/>
              <a:t>ـب</a:t>
            </a:r>
            <a:r>
              <a:rPr lang="ar-LB" dirty="0"/>
              <a:t>ْ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3DAF585-EF10-16D7-D3A9-74784774EE1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With every breeze </a:t>
            </a:r>
          </a:p>
          <a:p>
            <a:r>
              <a:rPr lang="en-US" dirty="0"/>
              <a:t>Stir in me the fire of love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5F6EC21-D936-F6B1-3FAB-806B27BBBE1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Kil </a:t>
            </a:r>
            <a:r>
              <a:rPr lang="en-US" dirty="0" err="1"/>
              <a:t>Mā</a:t>
            </a:r>
            <a:r>
              <a:rPr lang="en-US" dirty="0"/>
              <a:t> </a:t>
            </a:r>
            <a:r>
              <a:rPr lang="en-US" dirty="0" err="1"/>
              <a:t>YnassimeL</a:t>
            </a:r>
            <a:r>
              <a:rPr lang="en-US" dirty="0"/>
              <a:t> </a:t>
            </a:r>
            <a:r>
              <a:rPr lang="en-US" dirty="0" err="1"/>
              <a:t>Hawā</a:t>
            </a:r>
            <a:endParaRPr lang="en-US" dirty="0"/>
          </a:p>
          <a:p>
            <a:r>
              <a:rPr lang="en-US" dirty="0" err="1"/>
              <a:t>Ḥarrik</a:t>
            </a:r>
            <a:r>
              <a:rPr lang="en-US" dirty="0"/>
              <a:t> </a:t>
            </a:r>
            <a:r>
              <a:rPr lang="en-US" dirty="0" err="1"/>
              <a:t>Fiyyī</a:t>
            </a:r>
            <a:r>
              <a:rPr lang="en-US" dirty="0"/>
              <a:t> </a:t>
            </a:r>
            <a:r>
              <a:rPr lang="en-US" dirty="0" err="1"/>
              <a:t>NāreL</a:t>
            </a:r>
            <a:r>
              <a:rPr lang="en-US" dirty="0"/>
              <a:t> </a:t>
            </a:r>
            <a:r>
              <a:rPr lang="en-US" dirty="0" err="1"/>
              <a:t>Ḥubb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985215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6D83D3-5D28-E75A-165B-8ADD3E6E48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ذ</a:t>
            </a:r>
            <a:r>
              <a:rPr lang="ar-LB" dirty="0"/>
              <a:t>َ</a:t>
            </a:r>
            <a:r>
              <a:rPr lang="ar-KW" dirty="0"/>
              <a:t>ك</a:t>
            </a:r>
            <a:r>
              <a:rPr lang="ar-LB" dirty="0"/>
              <a:t>ِّ</a:t>
            </a:r>
            <a:r>
              <a:rPr lang="ar-KW" dirty="0"/>
              <a:t>ـر</a:t>
            </a:r>
            <a:r>
              <a:rPr lang="ar-LB" dirty="0"/>
              <a:t>ْ</a:t>
            </a:r>
            <a:r>
              <a:rPr lang="ar-KW" dirty="0"/>
              <a:t>نـي إ</a:t>
            </a:r>
            <a:r>
              <a:rPr lang="ar-LB" dirty="0"/>
              <a:t>ِ</a:t>
            </a:r>
            <a:r>
              <a:rPr lang="ar-KW" dirty="0"/>
              <a:t>نـو الـس</a:t>
            </a:r>
            <a:r>
              <a:rPr lang="ar-LB" dirty="0"/>
              <a:t>َ</a:t>
            </a:r>
            <a:r>
              <a:rPr lang="ar-KW" dirty="0"/>
              <a:t>ـــمـا</a:t>
            </a:r>
            <a:br>
              <a:rPr lang="en-US" dirty="0"/>
            </a:br>
            <a:r>
              <a:rPr lang="ar-KW" dirty="0"/>
              <a:t>ب</a:t>
            </a:r>
            <a:r>
              <a:rPr lang="ar-LB" dirty="0"/>
              <a:t>ْ</a:t>
            </a:r>
            <a:r>
              <a:rPr lang="ar-KW" dirty="0"/>
              <a:t>ــت</a:t>
            </a:r>
            <a:r>
              <a:rPr lang="ar-LB" dirty="0"/>
              <a:t>ِ</a:t>
            </a:r>
            <a:r>
              <a:rPr lang="ar-KW" dirty="0"/>
              <a:t>ب</a:t>
            </a:r>
            <a:r>
              <a:rPr lang="ar-LB" dirty="0"/>
              <a:t>ْ</a:t>
            </a:r>
            <a:r>
              <a:rPr lang="ar-KW" dirty="0"/>
              <a:t>ـدى م</a:t>
            </a:r>
            <a:r>
              <a:rPr lang="ar-LB" dirty="0"/>
              <a:t>ِ</a:t>
            </a:r>
            <a:r>
              <a:rPr lang="ar-KW" dirty="0"/>
              <a:t>ـن</a:t>
            </a:r>
            <a:r>
              <a:rPr lang="ar-LB" dirty="0"/>
              <a:t>ْ</a:t>
            </a:r>
            <a:r>
              <a:rPr lang="ar-KW" dirty="0"/>
              <a:t> د</a:t>
            </a:r>
            <a:r>
              <a:rPr lang="ar-LB" dirty="0"/>
              <a:t>ِ</a:t>
            </a:r>
            <a:r>
              <a:rPr lang="ar-KW" dirty="0"/>
              <a:t>ق</a:t>
            </a:r>
            <a:r>
              <a:rPr lang="ar-LB" dirty="0"/>
              <a:t>ّ</a:t>
            </a:r>
            <a:r>
              <a:rPr lang="ar-KW" dirty="0"/>
              <a:t>ات الـق</a:t>
            </a:r>
            <a:r>
              <a:rPr lang="ar-LB" dirty="0"/>
              <a:t>َ</a:t>
            </a:r>
            <a:r>
              <a:rPr lang="ar-KW" dirty="0"/>
              <a:t>ل</a:t>
            </a:r>
            <a:r>
              <a:rPr lang="ar-LB" dirty="0"/>
              <a:t>ْ</a:t>
            </a:r>
            <a:r>
              <a:rPr lang="ar-KW" dirty="0"/>
              <a:t>ب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F4CDC34-E1BF-A33A-8824-AC3DF87C15B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Remind me that heaven</a:t>
            </a:r>
          </a:p>
          <a:p>
            <a:r>
              <a:rPr lang="en-US" dirty="0"/>
              <a:t>begins with a heartbeat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3E13744-8274-EF29-F8B8-5C7C4D6A934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Żakkernī</a:t>
            </a:r>
            <a:r>
              <a:rPr lang="en-US" dirty="0"/>
              <a:t> ‛Eno </a:t>
            </a:r>
            <a:r>
              <a:rPr lang="en-US" dirty="0" err="1"/>
              <a:t>Samā</a:t>
            </a:r>
            <a:endParaRPr lang="en-US" dirty="0"/>
          </a:p>
          <a:p>
            <a:r>
              <a:rPr lang="en-US" dirty="0" err="1"/>
              <a:t>Btibdā</a:t>
            </a:r>
            <a:r>
              <a:rPr lang="en-US" dirty="0"/>
              <a:t> Min </a:t>
            </a:r>
            <a:r>
              <a:rPr lang="en-US" dirty="0" err="1"/>
              <a:t>Da‛āteL</a:t>
            </a:r>
            <a:r>
              <a:rPr lang="en-US" dirty="0"/>
              <a:t> ‛Alb</a:t>
            </a:r>
          </a:p>
        </p:txBody>
      </p:sp>
    </p:spTree>
    <p:extLst>
      <p:ext uri="{BB962C8B-B14F-4D97-AF65-F5344CB8AC3E}">
        <p14:creationId xmlns:p14="http://schemas.microsoft.com/office/powerpoint/2010/main" val="2726979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4E5149-B368-71A5-537A-3E73C27CE3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B0BFF3-CD3B-52CD-B730-514AED64B8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ب</a:t>
            </a:r>
            <a:r>
              <a:rPr lang="ar-LB" dirty="0"/>
              <a:t>ِ</a:t>
            </a:r>
            <a:r>
              <a:rPr lang="ar-KW" dirty="0"/>
              <a:t>الص</a:t>
            </a:r>
            <a:r>
              <a:rPr lang="ar-LB" dirty="0"/>
              <a:t>َ</a:t>
            </a:r>
            <a:r>
              <a:rPr lang="ar-KW" dirty="0"/>
              <a:t>خ</a:t>
            </a:r>
            <a:r>
              <a:rPr lang="ar-LB" dirty="0"/>
              <a:t>ْ</a:t>
            </a:r>
            <a:r>
              <a:rPr lang="ar-KW" dirty="0"/>
              <a:t>ر</a:t>
            </a:r>
            <a:r>
              <a:rPr lang="ar-LB" dirty="0"/>
              <a:t>َ</a:t>
            </a:r>
            <a:r>
              <a:rPr lang="ar-KW" dirty="0"/>
              <a:t>ة ي</a:t>
            </a:r>
            <a:r>
              <a:rPr lang="ar-LB" dirty="0"/>
              <a:t>َ</a:t>
            </a:r>
            <a:r>
              <a:rPr lang="ar-KW" dirty="0"/>
              <a:t>ـن</a:t>
            </a:r>
            <a:r>
              <a:rPr lang="ar-LB" dirty="0"/>
              <a:t>ْ</a:t>
            </a:r>
            <a:r>
              <a:rPr lang="ar-KW" dirty="0"/>
              <a:t>ـبـوع</a:t>
            </a:r>
            <a:r>
              <a:rPr lang="ar-LB" dirty="0"/>
              <a:t>ْ</a:t>
            </a:r>
            <a:r>
              <a:rPr lang="ar-KW" dirty="0"/>
              <a:t> الـم</a:t>
            </a:r>
            <a:r>
              <a:rPr lang="ar-LB" dirty="0"/>
              <a:t>َ</a:t>
            </a:r>
            <a:r>
              <a:rPr lang="ar-KW" dirty="0"/>
              <a:t>ـي</a:t>
            </a:r>
            <a:r>
              <a:rPr lang="ar-LB" dirty="0"/>
              <a:t>ّ</a:t>
            </a:r>
            <a:br>
              <a:rPr lang="en-US" dirty="0"/>
            </a:br>
            <a:r>
              <a:rPr lang="ar-KW" dirty="0"/>
              <a:t>ب</a:t>
            </a:r>
            <a:r>
              <a:rPr lang="ar-LB" dirty="0"/>
              <a:t>ِ</a:t>
            </a:r>
            <a:r>
              <a:rPr lang="ar-KW" dirty="0"/>
              <a:t>ـر</a:t>
            </a:r>
            <a:r>
              <a:rPr lang="ar-LB" dirty="0"/>
              <a:t>ْ</a:t>
            </a:r>
            <a:r>
              <a:rPr lang="ar-KW" dirty="0"/>
              <a:t>ف</a:t>
            </a:r>
            <a:r>
              <a:rPr lang="ar-LB" dirty="0"/>
              <a:t>َ</a:t>
            </a:r>
            <a:r>
              <a:rPr lang="ar-KW" dirty="0"/>
              <a:t>ـع</a:t>
            </a:r>
            <a:r>
              <a:rPr lang="ar-LB" dirty="0"/>
              <a:t>ْ</a:t>
            </a:r>
            <a:r>
              <a:rPr lang="ar-KW" dirty="0"/>
              <a:t>ـل</a:t>
            </a:r>
            <a:r>
              <a:rPr lang="ar-LB" dirty="0"/>
              <a:t>َ</a:t>
            </a:r>
            <a:r>
              <a:rPr lang="ar-KW" dirty="0"/>
              <a:t>ـك ك</a:t>
            </a:r>
            <a:r>
              <a:rPr lang="ar-LB" dirty="0"/>
              <a:t>ِ</a:t>
            </a:r>
            <a:r>
              <a:rPr lang="ar-KW" dirty="0"/>
              <a:t>ـل</a:t>
            </a:r>
            <a:r>
              <a:rPr lang="ar-LB" dirty="0"/>
              <a:t>ّ</a:t>
            </a:r>
            <a:r>
              <a:rPr lang="ar-KW" dirty="0"/>
              <a:t> الـت</a:t>
            </a:r>
            <a:r>
              <a:rPr lang="ar-LB" dirty="0"/>
              <a:t>ِ</a:t>
            </a:r>
            <a:r>
              <a:rPr lang="ar-KW" dirty="0"/>
              <a:t>ـس</a:t>
            </a:r>
            <a:r>
              <a:rPr lang="ar-LB" dirty="0"/>
              <a:t>ْ</a:t>
            </a:r>
            <a:r>
              <a:rPr lang="ar-KW" dirty="0"/>
              <a:t>ـبيح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6923D30-25C7-5A1B-76A5-B52831E84EE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From the rock flows a spring of water</a:t>
            </a:r>
          </a:p>
          <a:p>
            <a:r>
              <a:rPr lang="en-US" dirty="0"/>
              <a:t>I lift up all my praises to You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DAC477D-E320-91AD-DE9B-C053CC2AADA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biṢakhra</a:t>
            </a:r>
            <a:r>
              <a:rPr lang="en-US" dirty="0"/>
              <a:t> </a:t>
            </a:r>
            <a:r>
              <a:rPr lang="en-US" dirty="0" err="1"/>
              <a:t>Yanbū‘L</a:t>
            </a:r>
            <a:r>
              <a:rPr lang="en-US" dirty="0"/>
              <a:t> </a:t>
            </a:r>
            <a:r>
              <a:rPr lang="en-US" dirty="0" err="1"/>
              <a:t>Mayy</a:t>
            </a:r>
            <a:endParaRPr lang="en-US" dirty="0"/>
          </a:p>
          <a:p>
            <a:r>
              <a:rPr lang="en-US" dirty="0" err="1"/>
              <a:t>Birfa‘lak</a:t>
            </a:r>
            <a:r>
              <a:rPr lang="en-US" dirty="0"/>
              <a:t> Kille </a:t>
            </a:r>
            <a:r>
              <a:rPr lang="en-US" dirty="0" err="1"/>
              <a:t>Tisbīḥ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48243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7D9E58-705C-B6A8-34A4-12AF80BC8B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94BA5C-DD73-0077-73C9-EE4C67FE8F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ي</a:t>
            </a:r>
            <a:r>
              <a:rPr lang="ar-LB" dirty="0"/>
              <a:t>ِ</a:t>
            </a:r>
            <a:r>
              <a:rPr lang="ar-KW" dirty="0"/>
              <a:t>ـت</a:t>
            </a:r>
            <a:r>
              <a:rPr lang="ar-LB" dirty="0"/>
              <a:t>ْ</a:t>
            </a:r>
            <a:r>
              <a:rPr lang="ar-KW" dirty="0"/>
              <a:t>ـم</a:t>
            </a:r>
            <a:r>
              <a:rPr lang="ar-LB" dirty="0"/>
              <a:t>َ</a:t>
            </a:r>
            <a:r>
              <a:rPr lang="ar-KW" dirty="0"/>
              <a:t>ـج</a:t>
            </a:r>
            <a:r>
              <a:rPr lang="ar-LB" dirty="0"/>
              <a:t>َ</a:t>
            </a:r>
            <a:r>
              <a:rPr lang="ar-KW" dirty="0"/>
              <a:t>ـد</a:t>
            </a:r>
            <a:r>
              <a:rPr lang="ar-LB" dirty="0"/>
              <a:t>ْ</a:t>
            </a:r>
            <a:r>
              <a:rPr lang="ar-KW" dirty="0"/>
              <a:t> </a:t>
            </a:r>
            <a:r>
              <a:rPr lang="ar-LB" dirty="0"/>
              <a:t>إِ</a:t>
            </a:r>
            <a:r>
              <a:rPr lang="ar-KW" dirty="0"/>
              <a:t>س</a:t>
            </a:r>
            <a:r>
              <a:rPr lang="ar-LB" dirty="0"/>
              <a:t>ْ</a:t>
            </a:r>
            <a:r>
              <a:rPr lang="ar-KW" dirty="0"/>
              <a:t>ـم</a:t>
            </a:r>
            <a:r>
              <a:rPr lang="ar-LB" dirty="0"/>
              <a:t>َ</a:t>
            </a:r>
            <a:r>
              <a:rPr lang="ar-KW" dirty="0"/>
              <a:t>ك</a:t>
            </a:r>
            <a:r>
              <a:rPr lang="ar-LB" dirty="0"/>
              <a:t>ْ</a:t>
            </a:r>
            <a:r>
              <a:rPr lang="ar-KW" dirty="0"/>
              <a:t> الـح</a:t>
            </a:r>
            <a:r>
              <a:rPr lang="ar-LB" dirty="0"/>
              <a:t>َ</a:t>
            </a:r>
            <a:r>
              <a:rPr lang="ar-KW" dirty="0"/>
              <a:t>ي</a:t>
            </a:r>
            <a:r>
              <a:rPr lang="ar-LB" dirty="0"/>
              <a:t>ّْ</a:t>
            </a:r>
            <a:br>
              <a:rPr lang="en-US" dirty="0"/>
            </a:br>
            <a:r>
              <a:rPr lang="ar-KW" dirty="0"/>
              <a:t>ر</a:t>
            </a:r>
            <a:r>
              <a:rPr lang="ar-LB" dirty="0"/>
              <a:t>َ</a:t>
            </a:r>
            <a:r>
              <a:rPr lang="ar-KW" dirty="0"/>
              <a:t>بــي ي</a:t>
            </a:r>
            <a:r>
              <a:rPr lang="ar-LB" dirty="0"/>
              <a:t>َ</a:t>
            </a:r>
            <a:r>
              <a:rPr lang="ar-KW" dirty="0"/>
              <a:t>ــسـوع</a:t>
            </a:r>
            <a:r>
              <a:rPr lang="ar-LB" dirty="0"/>
              <a:t>ْ</a:t>
            </a:r>
            <a:r>
              <a:rPr lang="ar-KW" dirty="0"/>
              <a:t> الـم</a:t>
            </a:r>
            <a:r>
              <a:rPr lang="ar-LB" dirty="0"/>
              <a:t>َ</a:t>
            </a:r>
            <a:r>
              <a:rPr lang="ar-KW" dirty="0"/>
              <a:t>سيح</a:t>
            </a:r>
            <a:r>
              <a:rPr lang="ar-LB" dirty="0"/>
              <a:t>ْ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298D25D-01CF-53CE-8E3F-773B0509BC1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May Your living name be glorified</a:t>
            </a:r>
          </a:p>
          <a:p>
            <a:r>
              <a:rPr lang="en-US" dirty="0"/>
              <a:t>My Lord Jesus Christ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55A1F87-59E8-DB5D-B709-E5EA11C3987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Yetmajjad</a:t>
            </a:r>
            <a:r>
              <a:rPr lang="en-US" dirty="0"/>
              <a:t> ‛</a:t>
            </a:r>
            <a:r>
              <a:rPr lang="en-US" dirty="0" err="1"/>
              <a:t>EsmakeL</a:t>
            </a:r>
            <a:r>
              <a:rPr lang="en-US" dirty="0"/>
              <a:t> </a:t>
            </a:r>
            <a:r>
              <a:rPr lang="en-US" dirty="0" err="1"/>
              <a:t>Ḥayy</a:t>
            </a:r>
            <a:endParaRPr lang="en-US" dirty="0"/>
          </a:p>
          <a:p>
            <a:r>
              <a:rPr lang="en-US" dirty="0" err="1"/>
              <a:t>Rabbī</a:t>
            </a:r>
            <a:r>
              <a:rPr lang="en-US" dirty="0"/>
              <a:t> </a:t>
            </a:r>
            <a:r>
              <a:rPr lang="en-US" dirty="0" err="1"/>
              <a:t>Yassū‘eL</a:t>
            </a:r>
            <a:r>
              <a:rPr lang="en-US" dirty="0"/>
              <a:t> </a:t>
            </a:r>
            <a:r>
              <a:rPr lang="en-US" dirty="0" err="1"/>
              <a:t>Massīḥ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11703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47C4BE-79D2-54CC-9535-20338527DA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ص</a:t>
            </a:r>
            <a:r>
              <a:rPr lang="ar-LB" dirty="0"/>
              <a:t>َ</a:t>
            </a:r>
            <a:r>
              <a:rPr lang="ar-KW" dirty="0"/>
              <a:t>اد</a:t>
            </a:r>
            <a:r>
              <a:rPr lang="ar-LB" dirty="0"/>
              <a:t>ِ</a:t>
            </a:r>
            <a:r>
              <a:rPr lang="ar-KW" dirty="0"/>
              <a:t>ق</a:t>
            </a:r>
            <a:r>
              <a:rPr lang="ar-LB" dirty="0"/>
              <a:t>ْ</a:t>
            </a:r>
            <a:r>
              <a:rPr lang="ar-KW" dirty="0"/>
              <a:t> ص</a:t>
            </a:r>
            <a:r>
              <a:rPr lang="ar-LB" dirty="0"/>
              <a:t>َ</a:t>
            </a:r>
            <a:r>
              <a:rPr lang="ar-KW" dirty="0"/>
              <a:t>اح</a:t>
            </a:r>
            <a:r>
              <a:rPr lang="ar-LB" dirty="0"/>
              <a:t>ِ</a:t>
            </a:r>
            <a:r>
              <a:rPr lang="ar-KW" dirty="0"/>
              <a:t>ب</a:t>
            </a:r>
            <a:r>
              <a:rPr lang="ar-LB" dirty="0"/>
              <a:t>ْ</a:t>
            </a:r>
            <a:r>
              <a:rPr lang="ar-KW" dirty="0"/>
              <a:t> الــم</a:t>
            </a:r>
            <a:r>
              <a:rPr lang="ar-LB" dirty="0"/>
              <a:t>َ</a:t>
            </a:r>
            <a:r>
              <a:rPr lang="ar-KW" dirty="0"/>
              <a:t>ــز</a:t>
            </a:r>
            <a:r>
              <a:rPr lang="ar-LB" dirty="0"/>
              <a:t>ْ</a:t>
            </a:r>
            <a:r>
              <a:rPr lang="ar-KW" dirty="0"/>
              <a:t>م</a:t>
            </a:r>
            <a:r>
              <a:rPr lang="ar-LB" dirty="0"/>
              <a:t>ُ</a:t>
            </a:r>
            <a:r>
              <a:rPr lang="ar-KW" dirty="0"/>
              <a:t>ــور</a:t>
            </a:r>
            <a:r>
              <a:rPr lang="ar-LB" dirty="0"/>
              <a:t>ْ</a:t>
            </a:r>
            <a:br>
              <a:rPr lang="en-US" dirty="0"/>
            </a:br>
            <a:r>
              <a:rPr lang="ar-KW" dirty="0"/>
              <a:t>الك</a:t>
            </a:r>
            <a:r>
              <a:rPr lang="ar-LB" dirty="0"/>
              <a:t>َ</a:t>
            </a:r>
            <a:r>
              <a:rPr lang="ar-KW" dirty="0"/>
              <a:t>و</a:t>
            </a:r>
            <a:r>
              <a:rPr lang="ar-LB" dirty="0"/>
              <a:t>ْ</a:t>
            </a:r>
            <a:r>
              <a:rPr lang="ar-KW" dirty="0"/>
              <a:t>ن بي</a:t>
            </a:r>
            <a:r>
              <a:rPr lang="ar-LB" dirty="0"/>
              <a:t>ِ</a:t>
            </a:r>
            <a:r>
              <a:rPr lang="ar-KW" dirty="0"/>
              <a:t>ح</a:t>
            </a:r>
            <a:r>
              <a:rPr lang="ar-LB" dirty="0"/>
              <a:t>ْ</a:t>
            </a:r>
            <a:r>
              <a:rPr lang="ar-KW" dirty="0"/>
              <a:t>كي ع</a:t>
            </a:r>
            <a:r>
              <a:rPr lang="ar-LB" dirty="0"/>
              <a:t>َ</a:t>
            </a:r>
            <a:r>
              <a:rPr lang="ar-KW" dirty="0"/>
              <a:t>ن</a:t>
            </a:r>
            <a:r>
              <a:rPr lang="ar-LB" dirty="0"/>
              <a:t>ْ</a:t>
            </a:r>
            <a:r>
              <a:rPr lang="ar-KW" dirty="0"/>
              <a:t> م</a:t>
            </a:r>
            <a:r>
              <a:rPr lang="ar-LB" dirty="0"/>
              <a:t>َ</a:t>
            </a:r>
            <a:r>
              <a:rPr lang="ar-KW" dirty="0"/>
              <a:t>ج</a:t>
            </a:r>
            <a:r>
              <a:rPr lang="ar-LB" dirty="0"/>
              <a:t>ْ</a:t>
            </a:r>
            <a:r>
              <a:rPr lang="ar-KW" dirty="0"/>
              <a:t>د</a:t>
            </a:r>
            <a:r>
              <a:rPr lang="ar-LB" dirty="0"/>
              <a:t>َ</a:t>
            </a:r>
            <a:r>
              <a:rPr lang="ar-KW" dirty="0"/>
              <a:t>ك</a:t>
            </a:r>
            <a:r>
              <a:rPr lang="ar-LB" dirty="0"/>
              <a:t>ْ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9EF117-6494-5DE0-5191-73A6C47717D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Truthful is the Psalmist when he said</a:t>
            </a:r>
          </a:p>
          <a:p>
            <a:r>
              <a:rPr lang="en-US" dirty="0"/>
              <a:t>All creation declare Your glory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FBE6E14-B6D9-C59B-62CD-063F2B908C0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Ṣāde</a:t>
            </a:r>
            <a:r>
              <a:rPr lang="en-US" dirty="0"/>
              <a:t>‛ </a:t>
            </a:r>
            <a:r>
              <a:rPr lang="en-US" dirty="0" err="1"/>
              <a:t>ṢāḥibeL</a:t>
            </a:r>
            <a:r>
              <a:rPr lang="en-US" dirty="0"/>
              <a:t> </a:t>
            </a:r>
            <a:r>
              <a:rPr lang="en-US" dirty="0" err="1"/>
              <a:t>Mazmūr</a:t>
            </a:r>
            <a:endParaRPr lang="en-US" dirty="0"/>
          </a:p>
          <a:p>
            <a:r>
              <a:rPr lang="en-US" dirty="0"/>
              <a:t>L </a:t>
            </a:r>
            <a:r>
              <a:rPr lang="en-US" dirty="0" err="1"/>
              <a:t>Kawn</a:t>
            </a:r>
            <a:r>
              <a:rPr lang="en-US" dirty="0"/>
              <a:t> </a:t>
            </a:r>
            <a:r>
              <a:rPr lang="en-US" dirty="0" err="1"/>
              <a:t>Byiḥkī</a:t>
            </a:r>
            <a:r>
              <a:rPr lang="en-US" dirty="0"/>
              <a:t> `An </a:t>
            </a:r>
            <a:r>
              <a:rPr lang="en-US" dirty="0" err="1"/>
              <a:t>Majdak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47187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08D48A-A50B-262E-11DE-D228CEF9A2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ع</a:t>
            </a:r>
            <a:r>
              <a:rPr lang="ar-LB" dirty="0"/>
              <a:t>ِ</a:t>
            </a:r>
            <a:r>
              <a:rPr lang="ar-KW" dirty="0"/>
              <a:t>ن</a:t>
            </a:r>
            <a:r>
              <a:rPr lang="ar-LB" dirty="0"/>
              <a:t>ْ</a:t>
            </a:r>
            <a:r>
              <a:rPr lang="ar-KW" dirty="0"/>
              <a:t>د</a:t>
            </a:r>
            <a:r>
              <a:rPr lang="ar-LB" dirty="0"/>
              <a:t>َ</a:t>
            </a:r>
            <a:r>
              <a:rPr lang="ar-KW" dirty="0"/>
              <a:t>ك</a:t>
            </a:r>
            <a:r>
              <a:rPr lang="ar-LB" dirty="0"/>
              <a:t>ْ</a:t>
            </a:r>
            <a:r>
              <a:rPr lang="ar-KW" dirty="0"/>
              <a:t> م</a:t>
            </a:r>
            <a:r>
              <a:rPr lang="ar-LB" dirty="0"/>
              <a:t>َ</a:t>
            </a:r>
            <a:r>
              <a:rPr lang="ar-KW" dirty="0"/>
              <a:t>أ</a:t>
            </a:r>
            <a:r>
              <a:rPr lang="ar-LB" dirty="0"/>
              <a:t>ْ</a:t>
            </a:r>
            <a:r>
              <a:rPr lang="ar-KW" dirty="0"/>
              <a:t>و</a:t>
            </a:r>
            <a:r>
              <a:rPr lang="ar-LB" dirty="0"/>
              <a:t>َ</a:t>
            </a:r>
            <a:r>
              <a:rPr lang="ar-KW" dirty="0"/>
              <a:t>ى لـلـع</a:t>
            </a:r>
            <a:r>
              <a:rPr lang="ar-LB" dirty="0"/>
              <a:t>َ</a:t>
            </a:r>
            <a:r>
              <a:rPr lang="ar-KW" dirty="0"/>
              <a:t>ـص</a:t>
            </a:r>
            <a:r>
              <a:rPr lang="ar-LB" dirty="0"/>
              <a:t>ْ</a:t>
            </a:r>
            <a:r>
              <a:rPr lang="ar-KW" dirty="0"/>
              <a:t>ف</a:t>
            </a:r>
            <a:r>
              <a:rPr lang="ar-LB" dirty="0"/>
              <a:t>ُ</a:t>
            </a:r>
            <a:r>
              <a:rPr lang="ar-KW" dirty="0"/>
              <a:t>ـور</a:t>
            </a:r>
            <a:br>
              <a:rPr lang="en-US" dirty="0"/>
            </a:br>
            <a:r>
              <a:rPr lang="ar-KW" dirty="0"/>
              <a:t>ب</a:t>
            </a:r>
            <a:r>
              <a:rPr lang="ar-LB" dirty="0"/>
              <a:t>َ</a:t>
            </a:r>
            <a:r>
              <a:rPr lang="ar-KW" dirty="0"/>
              <a:t>ي</a:t>
            </a:r>
            <a:r>
              <a:rPr lang="ar-LB" dirty="0"/>
              <a:t>ْ</a:t>
            </a:r>
            <a:r>
              <a:rPr lang="ar-KW" dirty="0"/>
              <a:t>ت الي</a:t>
            </a:r>
            <a:r>
              <a:rPr lang="ar-LB" dirty="0"/>
              <a:t>َ</a:t>
            </a:r>
            <a:r>
              <a:rPr lang="ar-KW" dirty="0"/>
              <a:t>مام</a:t>
            </a:r>
            <a:r>
              <a:rPr lang="ar-LB" dirty="0"/>
              <a:t>ِ</a:t>
            </a:r>
            <a:r>
              <a:rPr lang="ar-KW" dirty="0"/>
              <a:t>ة ع</a:t>
            </a:r>
            <a:r>
              <a:rPr lang="ar-LB" dirty="0"/>
              <a:t>ِ</a:t>
            </a:r>
            <a:r>
              <a:rPr lang="ar-KW" dirty="0"/>
              <a:t>ـــن</a:t>
            </a:r>
            <a:r>
              <a:rPr lang="ar-LB" dirty="0"/>
              <a:t>ْ</a:t>
            </a:r>
            <a:r>
              <a:rPr lang="ar-KW" dirty="0"/>
              <a:t>ــد</a:t>
            </a:r>
            <a:r>
              <a:rPr lang="ar-LB" dirty="0"/>
              <a:t>َ</a:t>
            </a:r>
            <a:r>
              <a:rPr lang="ar-KW" dirty="0"/>
              <a:t>ك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DE191B-8E43-1605-7645-9A4A5BF2337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With You, the sparrow finds a home</a:t>
            </a:r>
          </a:p>
          <a:p>
            <a:r>
              <a:rPr lang="en-US" dirty="0"/>
              <a:t>And the dove builds its nest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6FE2275-BC26-F97B-C143-82B5D4E52BC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sz="6000" dirty="0"/>
              <a:t>‘</a:t>
            </a:r>
            <a:r>
              <a:rPr lang="en-US" sz="6400" dirty="0" err="1"/>
              <a:t>Endak</a:t>
            </a:r>
            <a:r>
              <a:rPr lang="en-US" sz="6400" dirty="0"/>
              <a:t> </a:t>
            </a:r>
            <a:r>
              <a:rPr lang="en-US" sz="6400" dirty="0" err="1"/>
              <a:t>Ma</a:t>
            </a:r>
            <a:r>
              <a:rPr lang="en-US" sz="4800" dirty="0" err="1"/>
              <a:t>‛</a:t>
            </a:r>
            <a:r>
              <a:rPr lang="en-US" sz="6400" dirty="0" err="1"/>
              <a:t>wā</a:t>
            </a:r>
            <a:r>
              <a:rPr lang="en-US" sz="6400" dirty="0"/>
              <a:t> Lal </a:t>
            </a:r>
            <a:r>
              <a:rPr lang="en-US" sz="4800" dirty="0"/>
              <a:t>‘</a:t>
            </a:r>
            <a:r>
              <a:rPr lang="en-US" sz="6400" dirty="0" err="1"/>
              <a:t>Aṣfūr</a:t>
            </a:r>
            <a:endParaRPr lang="en-US" sz="6400" dirty="0"/>
          </a:p>
          <a:p>
            <a:r>
              <a:rPr lang="en-US" sz="6400" dirty="0" err="1"/>
              <a:t>BayteL</a:t>
            </a:r>
            <a:r>
              <a:rPr lang="en-US" sz="6400" dirty="0"/>
              <a:t> </a:t>
            </a:r>
            <a:r>
              <a:rPr lang="en-US" sz="6400" dirty="0" err="1"/>
              <a:t>Yamāmi</a:t>
            </a:r>
            <a:r>
              <a:rPr lang="en-US" sz="6400" dirty="0"/>
              <a:t> </a:t>
            </a:r>
            <a:r>
              <a:rPr lang="en-US" sz="4800" dirty="0"/>
              <a:t>‘</a:t>
            </a:r>
            <a:r>
              <a:rPr lang="en-US" sz="6400" dirty="0" err="1"/>
              <a:t>Endak</a:t>
            </a:r>
            <a:endParaRPr lang="en-US" sz="6400" dirty="0"/>
          </a:p>
        </p:txBody>
      </p:sp>
    </p:spTree>
    <p:extLst>
      <p:ext uri="{BB962C8B-B14F-4D97-AF65-F5344CB8AC3E}">
        <p14:creationId xmlns:p14="http://schemas.microsoft.com/office/powerpoint/2010/main" val="3016261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DB1B7A-36B4-DF9A-A374-86F833F71E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و</a:t>
            </a:r>
            <a:r>
              <a:rPr lang="ar-LB" dirty="0"/>
              <a:t>ْأَ</a:t>
            </a:r>
            <a:r>
              <a:rPr lang="ar-KW" dirty="0"/>
              <a:t>ن</a:t>
            </a:r>
            <a:r>
              <a:rPr lang="ar-LB" dirty="0"/>
              <a:t>ْ</a:t>
            </a:r>
            <a:r>
              <a:rPr lang="ar-KW" dirty="0"/>
              <a:t>ه</a:t>
            </a:r>
            <a:r>
              <a:rPr lang="ar-LB" dirty="0"/>
              <a:t>َ</a:t>
            </a:r>
            <a:r>
              <a:rPr lang="ar-KW" dirty="0"/>
              <a:t>ار ت</a:t>
            </a:r>
            <a:r>
              <a:rPr lang="ar-LB" dirty="0"/>
              <a:t>ِ</a:t>
            </a:r>
            <a:r>
              <a:rPr lang="ar-KW" dirty="0"/>
              <a:t>ع</a:t>
            </a:r>
            <a:r>
              <a:rPr lang="ar-LB" dirty="0"/>
              <a:t>ْ</a:t>
            </a:r>
            <a:r>
              <a:rPr lang="ar-KW" dirty="0"/>
              <a:t>ل</a:t>
            </a:r>
            <a:r>
              <a:rPr lang="ar-LB" dirty="0"/>
              <a:t>ُنْ</a:t>
            </a:r>
            <a:r>
              <a:rPr lang="ar-KW" dirty="0"/>
              <a:t> </a:t>
            </a:r>
            <a:r>
              <a:rPr lang="ar-LB" dirty="0"/>
              <a:t>إِ</a:t>
            </a:r>
            <a:r>
              <a:rPr lang="ar-KW" dirty="0"/>
              <a:t>يـم</a:t>
            </a:r>
            <a:r>
              <a:rPr lang="ar-LB" dirty="0"/>
              <a:t>َ</a:t>
            </a:r>
            <a:r>
              <a:rPr lang="ar-KW" dirty="0"/>
              <a:t>ـــان</a:t>
            </a:r>
            <a:r>
              <a:rPr lang="ar-LB" dirty="0"/>
              <a:t>ْ</a:t>
            </a:r>
            <a:br>
              <a:rPr lang="en-US" dirty="0"/>
            </a:br>
            <a:r>
              <a:rPr lang="ar-KW" dirty="0"/>
              <a:t>ع</a:t>
            </a:r>
            <a:r>
              <a:rPr lang="ar-LB" dirty="0"/>
              <a:t>َ</a:t>
            </a:r>
            <a:r>
              <a:rPr lang="ar-KW" dirty="0"/>
              <a:t>ر</a:t>
            </a:r>
            <a:r>
              <a:rPr lang="ar-LB" dirty="0"/>
              <a:t>ْ</a:t>
            </a:r>
            <a:r>
              <a:rPr lang="ar-KW" dirty="0"/>
              <a:t>ش</a:t>
            </a:r>
            <a:r>
              <a:rPr lang="ar-LB" dirty="0"/>
              <a:t>َ</a:t>
            </a:r>
            <a:r>
              <a:rPr lang="ar-KW" dirty="0"/>
              <a:t>ك</a:t>
            </a:r>
            <a:r>
              <a:rPr lang="ar-LB" dirty="0"/>
              <a:t>ْ</a:t>
            </a:r>
            <a:r>
              <a:rPr lang="ar-KW" dirty="0"/>
              <a:t> ث</a:t>
            </a:r>
            <a:r>
              <a:rPr lang="ar-LB" dirty="0"/>
              <a:t>َ</a:t>
            </a:r>
            <a:r>
              <a:rPr lang="ar-KW" dirty="0"/>
              <a:t>اب</a:t>
            </a:r>
            <a:r>
              <a:rPr lang="ar-LB" dirty="0"/>
              <a:t>ِ</a:t>
            </a:r>
            <a:r>
              <a:rPr lang="ar-KW" dirty="0"/>
              <a:t>ت</a:t>
            </a:r>
            <a:r>
              <a:rPr lang="ar-LB" dirty="0"/>
              <a:t>ْ</a:t>
            </a:r>
            <a:r>
              <a:rPr lang="ar-KW" dirty="0"/>
              <a:t> يـــا الله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3DAF585-EF10-16D7-D3A9-74784774EE1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The rivers declare the faith</a:t>
            </a:r>
          </a:p>
          <a:p>
            <a:r>
              <a:rPr lang="en-US" dirty="0"/>
              <a:t>Your throne is unshakable, O God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5F6EC21-D936-F6B1-3FAB-806B27BBBE1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W ‛</a:t>
            </a:r>
            <a:r>
              <a:rPr lang="en-US" dirty="0" err="1"/>
              <a:t>Anhār</a:t>
            </a:r>
            <a:r>
              <a:rPr lang="en-US" dirty="0"/>
              <a:t> </a:t>
            </a:r>
            <a:r>
              <a:rPr lang="en-US" dirty="0" err="1"/>
              <a:t>Te‘lon</a:t>
            </a:r>
            <a:r>
              <a:rPr lang="en-US" dirty="0"/>
              <a:t> ‛</a:t>
            </a:r>
            <a:r>
              <a:rPr lang="en-US" dirty="0" err="1"/>
              <a:t>Īmān</a:t>
            </a:r>
            <a:r>
              <a:rPr lang="en-US" dirty="0"/>
              <a:t> </a:t>
            </a:r>
          </a:p>
          <a:p>
            <a:r>
              <a:rPr lang="en-US" dirty="0"/>
              <a:t>‘Arshak </a:t>
            </a:r>
            <a:r>
              <a:rPr lang="en-US" dirty="0" err="1"/>
              <a:t>Ṭhabit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‛</a:t>
            </a:r>
            <a:r>
              <a:rPr lang="en-US" dirty="0" err="1"/>
              <a:t>Allā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11283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6D83D3-5D28-E75A-165B-8ADD3E6E48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ع</a:t>
            </a:r>
            <a:r>
              <a:rPr lang="ar-LB" dirty="0"/>
              <a:t>َ</a:t>
            </a:r>
            <a:r>
              <a:rPr lang="ar-KW" dirty="0"/>
              <a:t>ر</a:t>
            </a:r>
            <a:r>
              <a:rPr lang="ar-LB" dirty="0"/>
              <a:t>ْ</a:t>
            </a:r>
            <a:r>
              <a:rPr lang="ar-KW" dirty="0"/>
              <a:t>ش</a:t>
            </a:r>
            <a:r>
              <a:rPr lang="ar-LB" dirty="0"/>
              <a:t>َ</a:t>
            </a:r>
            <a:r>
              <a:rPr lang="ar-KW" dirty="0"/>
              <a:t>ك</a:t>
            </a:r>
            <a:r>
              <a:rPr lang="ar-LB" dirty="0"/>
              <a:t>ْ</a:t>
            </a:r>
            <a:r>
              <a:rPr lang="ar-KW" dirty="0"/>
              <a:t> </a:t>
            </a:r>
            <a:r>
              <a:rPr lang="ar-LB" dirty="0"/>
              <a:t>بِ</a:t>
            </a:r>
            <a:r>
              <a:rPr lang="ar-KW" dirty="0"/>
              <a:t>ق</a:t>
            </a:r>
            <a:r>
              <a:rPr lang="ar-LB" dirty="0"/>
              <a:t>َ</a:t>
            </a:r>
            <a:r>
              <a:rPr lang="ar-KW" dirty="0"/>
              <a:t>ل</a:t>
            </a:r>
            <a:r>
              <a:rPr lang="ar-LB" dirty="0"/>
              <a:t>ْ</a:t>
            </a:r>
            <a:r>
              <a:rPr lang="ar-KW" dirty="0"/>
              <a:t>ب ال</a:t>
            </a:r>
            <a:r>
              <a:rPr lang="ar-LB" dirty="0"/>
              <a:t>إ</a:t>
            </a:r>
            <a:r>
              <a:rPr lang="ar-KW" dirty="0"/>
              <a:t>ن</a:t>
            </a:r>
            <a:r>
              <a:rPr lang="ar-LB" dirty="0"/>
              <a:t>ْ</a:t>
            </a:r>
            <a:r>
              <a:rPr lang="ar-KW" dirty="0"/>
              <a:t>ســـان</a:t>
            </a:r>
            <a:r>
              <a:rPr lang="ar-LB" dirty="0"/>
              <a:t>ْ</a:t>
            </a:r>
            <a:br>
              <a:rPr lang="en-US" dirty="0"/>
            </a:br>
            <a:r>
              <a:rPr lang="ar-KW" dirty="0"/>
              <a:t>ب</a:t>
            </a:r>
            <a:r>
              <a:rPr lang="ar-LB" dirty="0"/>
              <a:t>ِ</a:t>
            </a:r>
            <a:r>
              <a:rPr lang="ar-KW" dirty="0"/>
              <a:t>ــ</a:t>
            </a:r>
            <a:r>
              <a:rPr lang="ar-LB" dirty="0"/>
              <a:t>ا</a:t>
            </a:r>
            <a:r>
              <a:rPr lang="ar-KW" dirty="0"/>
              <a:t>س</a:t>
            </a:r>
            <a:r>
              <a:rPr lang="ar-LB" dirty="0"/>
              <a:t>ْ</a:t>
            </a:r>
            <a:r>
              <a:rPr lang="ar-KW" dirty="0"/>
              <a:t>ـــرار الد</a:t>
            </a:r>
            <a:r>
              <a:rPr lang="ar-LB" dirty="0"/>
              <a:t>ِ</a:t>
            </a:r>
            <a:r>
              <a:rPr lang="ar-KW" dirty="0"/>
              <a:t>ن</a:t>
            </a:r>
            <a:r>
              <a:rPr lang="ar-LB" dirty="0"/>
              <a:t>ْي</a:t>
            </a:r>
            <a:r>
              <a:rPr lang="ar-KW" dirty="0"/>
              <a:t>ي ك</a:t>
            </a:r>
            <a:r>
              <a:rPr lang="ar-LB" dirty="0"/>
              <a:t>ِ</a:t>
            </a:r>
            <a:r>
              <a:rPr lang="ar-KW" dirty="0"/>
              <a:t>ل</a:t>
            </a:r>
            <a:r>
              <a:rPr lang="ar-LB" dirty="0"/>
              <a:t>َّ</a:t>
            </a:r>
            <a:r>
              <a:rPr lang="ar-KW" dirty="0"/>
              <a:t>ا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F4CDC34-E1BF-A33A-8824-AC3DF87C15B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Your throne is within the human heart</a:t>
            </a:r>
          </a:p>
          <a:p>
            <a:r>
              <a:rPr lang="en-US" dirty="0"/>
              <a:t>And within the mysteries of the entire world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3E13744-8274-EF29-F8B8-5C7C4D6A934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‘Arshak bi ‛</a:t>
            </a:r>
            <a:r>
              <a:rPr lang="en-US" dirty="0" err="1"/>
              <a:t>AlbeL</a:t>
            </a:r>
            <a:r>
              <a:rPr lang="en-US" dirty="0"/>
              <a:t> ‛</a:t>
            </a:r>
            <a:r>
              <a:rPr lang="en-US" dirty="0" err="1"/>
              <a:t>Ensān</a:t>
            </a:r>
            <a:r>
              <a:rPr lang="en-US" dirty="0"/>
              <a:t> </a:t>
            </a:r>
          </a:p>
          <a:p>
            <a:r>
              <a:rPr lang="en-US" dirty="0" err="1"/>
              <a:t>b‛Asrār</a:t>
            </a:r>
            <a:r>
              <a:rPr lang="en-US" dirty="0"/>
              <a:t> </a:t>
            </a:r>
            <a:r>
              <a:rPr lang="en-US" dirty="0" err="1"/>
              <a:t>Dinī</a:t>
            </a:r>
            <a:r>
              <a:rPr lang="en-US" dirty="0"/>
              <a:t> </a:t>
            </a:r>
            <a:r>
              <a:rPr lang="en-US" dirty="0" err="1"/>
              <a:t>Kellā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0682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1B963F2-055D-4B21-C812-EFD6AB8D73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F046D4-4140-31CE-CC0D-377A571742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ب</a:t>
            </a:r>
            <a:r>
              <a:rPr lang="ar-LB" dirty="0"/>
              <a:t>ِ</a:t>
            </a:r>
            <a:r>
              <a:rPr lang="ar-KW" dirty="0"/>
              <a:t>الـص</a:t>
            </a:r>
            <a:r>
              <a:rPr lang="ar-LB" dirty="0"/>
              <a:t>َ</a:t>
            </a:r>
            <a:r>
              <a:rPr lang="ar-KW" dirty="0"/>
              <a:t>ـخ</a:t>
            </a:r>
            <a:r>
              <a:rPr lang="ar-LB" dirty="0"/>
              <a:t>ْ</a:t>
            </a:r>
            <a:r>
              <a:rPr lang="ar-KW" dirty="0"/>
              <a:t>ـــر</a:t>
            </a:r>
            <a:r>
              <a:rPr lang="ar-LB" dirty="0"/>
              <a:t>َ</a:t>
            </a:r>
            <a:r>
              <a:rPr lang="ar-KW" dirty="0"/>
              <a:t>ة ي</a:t>
            </a:r>
            <a:r>
              <a:rPr lang="ar-LB" dirty="0"/>
              <a:t>َ</a:t>
            </a:r>
            <a:r>
              <a:rPr lang="ar-KW" dirty="0"/>
              <a:t>ن</a:t>
            </a:r>
            <a:r>
              <a:rPr lang="ar-LB" dirty="0"/>
              <a:t>ْ</a:t>
            </a:r>
            <a:r>
              <a:rPr lang="ar-KW" dirty="0"/>
              <a:t>بوع</a:t>
            </a:r>
            <a:r>
              <a:rPr lang="ar-LB" dirty="0"/>
              <a:t>ْ</a:t>
            </a:r>
            <a:r>
              <a:rPr lang="ar-KW" dirty="0"/>
              <a:t> الـم</a:t>
            </a:r>
            <a:r>
              <a:rPr lang="ar-LB" dirty="0"/>
              <a:t>َ</a:t>
            </a:r>
            <a:r>
              <a:rPr lang="ar-KW" dirty="0"/>
              <a:t>ي</a:t>
            </a:r>
            <a:r>
              <a:rPr lang="ar-LB" dirty="0"/>
              <a:t>ّ</a:t>
            </a:r>
            <a:br>
              <a:rPr lang="en-US" dirty="0"/>
            </a:br>
            <a:r>
              <a:rPr lang="ar-KW" dirty="0"/>
              <a:t>ب</a:t>
            </a:r>
            <a:r>
              <a:rPr lang="ar-LB" dirty="0"/>
              <a:t>ِ</a:t>
            </a:r>
            <a:r>
              <a:rPr lang="ar-KW" dirty="0"/>
              <a:t>ــر</a:t>
            </a:r>
            <a:r>
              <a:rPr lang="ar-LB" dirty="0"/>
              <a:t>ْ</a:t>
            </a:r>
            <a:r>
              <a:rPr lang="ar-KW" dirty="0"/>
              <a:t>ف</a:t>
            </a:r>
            <a:r>
              <a:rPr lang="ar-LB" dirty="0"/>
              <a:t>َ</a:t>
            </a:r>
            <a:r>
              <a:rPr lang="ar-KW" dirty="0"/>
              <a:t>ــع</a:t>
            </a:r>
            <a:r>
              <a:rPr lang="ar-LB" dirty="0"/>
              <a:t>ْ</a:t>
            </a:r>
            <a:r>
              <a:rPr lang="ar-KW" dirty="0"/>
              <a:t>ــل</a:t>
            </a:r>
            <a:r>
              <a:rPr lang="ar-LB" dirty="0"/>
              <a:t>َ</a:t>
            </a:r>
            <a:r>
              <a:rPr lang="ar-KW" dirty="0"/>
              <a:t>ــك ك</a:t>
            </a:r>
            <a:r>
              <a:rPr lang="ar-LB" dirty="0"/>
              <a:t>ِ</a:t>
            </a:r>
            <a:r>
              <a:rPr lang="ar-KW" dirty="0"/>
              <a:t>ل</a:t>
            </a:r>
            <a:r>
              <a:rPr lang="ar-LB" dirty="0"/>
              <a:t>ّ</a:t>
            </a:r>
            <a:r>
              <a:rPr lang="ar-KW" dirty="0"/>
              <a:t> الت</a:t>
            </a:r>
            <a:r>
              <a:rPr lang="ar-LB" dirty="0"/>
              <a:t>ِ</a:t>
            </a:r>
            <a:r>
              <a:rPr lang="ar-KW" dirty="0"/>
              <a:t>س</a:t>
            </a:r>
            <a:r>
              <a:rPr lang="ar-LB" dirty="0"/>
              <a:t>ْ</a:t>
            </a:r>
            <a:r>
              <a:rPr lang="ar-KW" dirty="0"/>
              <a:t>بيح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D9A3809-9C73-0934-F477-27A15E13633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From the rock flows a spring of water</a:t>
            </a:r>
          </a:p>
          <a:p>
            <a:r>
              <a:rPr lang="en-US" dirty="0"/>
              <a:t>I lift up all my praises to You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F73DCD3-A927-4F5D-9829-C33FD53340D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biṢakhra</a:t>
            </a:r>
            <a:r>
              <a:rPr lang="en-US" dirty="0"/>
              <a:t> </a:t>
            </a:r>
            <a:r>
              <a:rPr lang="en-US" dirty="0" err="1"/>
              <a:t>Yanbū‘L</a:t>
            </a:r>
            <a:r>
              <a:rPr lang="en-US" dirty="0"/>
              <a:t> </a:t>
            </a:r>
            <a:r>
              <a:rPr lang="en-US" dirty="0" err="1"/>
              <a:t>Mayy</a:t>
            </a:r>
            <a:endParaRPr lang="en-US" dirty="0"/>
          </a:p>
          <a:p>
            <a:r>
              <a:rPr lang="en-US" dirty="0" err="1"/>
              <a:t>Birfa‘lak</a:t>
            </a:r>
            <a:r>
              <a:rPr lang="en-US" dirty="0"/>
              <a:t> Kille </a:t>
            </a:r>
            <a:r>
              <a:rPr lang="en-US" dirty="0" err="1"/>
              <a:t>Tisbīḥ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5282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43D472-E19C-CA5E-6066-D1A1977578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374717-3F8B-2BDD-00C1-88AC6450D5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ي</a:t>
            </a:r>
            <a:r>
              <a:rPr lang="ar-LB" dirty="0"/>
              <a:t>ِ</a:t>
            </a:r>
            <a:r>
              <a:rPr lang="ar-KW" dirty="0"/>
              <a:t>ــت</a:t>
            </a:r>
            <a:r>
              <a:rPr lang="ar-LB" dirty="0"/>
              <a:t>ْ</a:t>
            </a:r>
            <a:r>
              <a:rPr lang="ar-KW" dirty="0"/>
              <a:t>ــم</a:t>
            </a:r>
            <a:r>
              <a:rPr lang="ar-LB" dirty="0"/>
              <a:t>َ</a:t>
            </a:r>
            <a:r>
              <a:rPr lang="ar-KW" dirty="0"/>
              <a:t>ــج</a:t>
            </a:r>
            <a:r>
              <a:rPr lang="ar-LB" dirty="0"/>
              <a:t>َ</a:t>
            </a:r>
            <a:r>
              <a:rPr lang="ar-KW" dirty="0"/>
              <a:t>ــد</a:t>
            </a:r>
            <a:r>
              <a:rPr lang="ar-LB" dirty="0"/>
              <a:t>ْ</a:t>
            </a:r>
            <a:r>
              <a:rPr lang="ar-KW" dirty="0"/>
              <a:t> </a:t>
            </a:r>
            <a:r>
              <a:rPr lang="ar-LB" dirty="0"/>
              <a:t>إِ</a:t>
            </a:r>
            <a:r>
              <a:rPr lang="ar-KW" dirty="0"/>
              <a:t>س</a:t>
            </a:r>
            <a:r>
              <a:rPr lang="ar-LB" dirty="0"/>
              <a:t>ْ</a:t>
            </a:r>
            <a:r>
              <a:rPr lang="ar-KW" dirty="0"/>
              <a:t>ـم</a:t>
            </a:r>
            <a:r>
              <a:rPr lang="ar-LB" dirty="0"/>
              <a:t>َ</a:t>
            </a:r>
            <a:r>
              <a:rPr lang="ar-KW" dirty="0"/>
              <a:t>ك</a:t>
            </a:r>
            <a:r>
              <a:rPr lang="ar-LB" dirty="0"/>
              <a:t>ْ</a:t>
            </a:r>
            <a:r>
              <a:rPr lang="ar-KW" dirty="0"/>
              <a:t> الـح</a:t>
            </a:r>
            <a:r>
              <a:rPr lang="ar-LB" dirty="0"/>
              <a:t>َ</a:t>
            </a:r>
            <a:r>
              <a:rPr lang="ar-KW" dirty="0"/>
              <a:t>ي</a:t>
            </a:r>
            <a:r>
              <a:rPr lang="ar-LB" dirty="0"/>
              <a:t>ّْ</a:t>
            </a:r>
            <a:br>
              <a:rPr lang="en-US" dirty="0"/>
            </a:br>
            <a:r>
              <a:rPr lang="ar-KW" dirty="0"/>
              <a:t>ر</a:t>
            </a:r>
            <a:r>
              <a:rPr lang="ar-LB" dirty="0"/>
              <a:t>َ</a:t>
            </a:r>
            <a:r>
              <a:rPr lang="ar-KW" dirty="0"/>
              <a:t>بــــــي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7D14219-8655-5E15-BE59-0C32DCBAD08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May Your living name be glorified</a:t>
            </a:r>
          </a:p>
          <a:p>
            <a:r>
              <a:rPr lang="en-US" dirty="0"/>
              <a:t>My Lord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C073B85-86F7-83A2-45BF-D1A6DDD4991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Yetmajjad</a:t>
            </a:r>
            <a:r>
              <a:rPr lang="en-US" dirty="0"/>
              <a:t> ‛</a:t>
            </a:r>
            <a:r>
              <a:rPr lang="en-US" dirty="0" err="1"/>
              <a:t>EsmakeL</a:t>
            </a:r>
            <a:r>
              <a:rPr lang="en-US" dirty="0"/>
              <a:t> </a:t>
            </a:r>
            <a:r>
              <a:rPr lang="en-US" dirty="0" err="1"/>
              <a:t>Ḥayy</a:t>
            </a:r>
            <a:endParaRPr lang="en-US" dirty="0"/>
          </a:p>
          <a:p>
            <a:r>
              <a:rPr lang="en-US" dirty="0" err="1"/>
              <a:t>Rabbī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6585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EE749E-3972-71A5-9907-823F9BA617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0ECEA2-709A-82C1-5D12-A13D179F96DA}"/>
              </a:ext>
            </a:extLst>
          </p:cNvPr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r>
              <a:rPr lang="ar-KW" dirty="0"/>
              <a:t>ك</a:t>
            </a:r>
            <a:r>
              <a:rPr lang="ar-LB" dirty="0"/>
              <a:t>ِ</a:t>
            </a:r>
            <a:r>
              <a:rPr lang="ar-KW" dirty="0"/>
              <a:t>ل</a:t>
            </a:r>
            <a:r>
              <a:rPr lang="ar-LB" dirty="0"/>
              <a:t>ْ</a:t>
            </a:r>
            <a:r>
              <a:rPr lang="ar-KW" dirty="0"/>
              <a:t> ما ت</a:t>
            </a:r>
            <a:r>
              <a:rPr lang="ar-LB" dirty="0"/>
              <a:t>ِ</a:t>
            </a:r>
            <a:r>
              <a:rPr lang="ar-KW" dirty="0"/>
              <a:t>ـش</a:t>
            </a:r>
            <a:r>
              <a:rPr lang="ar-LB" dirty="0"/>
              <a:t>ْ</a:t>
            </a:r>
            <a:r>
              <a:rPr lang="ar-KW" dirty="0"/>
              <a:t>ـر</a:t>
            </a:r>
            <a:r>
              <a:rPr lang="ar-LB" dirty="0"/>
              <a:t>ُ</a:t>
            </a:r>
            <a:r>
              <a:rPr lang="ar-KW" dirty="0"/>
              <a:t>ق</a:t>
            </a:r>
            <a:r>
              <a:rPr lang="ar-LB" dirty="0"/>
              <a:t>ْ</a:t>
            </a:r>
            <a:r>
              <a:rPr lang="ar-KW" dirty="0"/>
              <a:t> ش</a:t>
            </a:r>
            <a:r>
              <a:rPr lang="ar-LB" dirty="0"/>
              <a:t>َ</a:t>
            </a:r>
            <a:r>
              <a:rPr lang="ar-KW" dirty="0"/>
              <a:t>ـمـس</a:t>
            </a:r>
            <a:br>
              <a:rPr lang="en-US" dirty="0"/>
            </a:br>
            <a:r>
              <a:rPr lang="ar-LB" dirty="0"/>
              <a:t>أ</a:t>
            </a:r>
            <a:r>
              <a:rPr lang="ar-KW" dirty="0"/>
              <a:t>و ي</a:t>
            </a:r>
            <a:r>
              <a:rPr lang="ar-LB" dirty="0"/>
              <a:t>ِ</a:t>
            </a:r>
            <a:r>
              <a:rPr lang="ar-KW" dirty="0"/>
              <a:t>ـغ</a:t>
            </a:r>
            <a:r>
              <a:rPr lang="ar-LB" dirty="0"/>
              <a:t>ْ</a:t>
            </a:r>
            <a:r>
              <a:rPr lang="ar-KW" dirty="0"/>
              <a:t>ـــر</a:t>
            </a:r>
            <a:r>
              <a:rPr lang="ar-LB" dirty="0"/>
              <a:t>ُ</a:t>
            </a:r>
            <a:r>
              <a:rPr lang="ar-KW" dirty="0"/>
              <a:t>ب</a:t>
            </a:r>
            <a:r>
              <a:rPr lang="ar-LB" dirty="0"/>
              <a:t>ْ</a:t>
            </a:r>
            <a:r>
              <a:rPr lang="ar-KW" dirty="0"/>
              <a:t> ق</a:t>
            </a:r>
            <a:r>
              <a:rPr lang="ar-LB" dirty="0"/>
              <a:t>َ</a:t>
            </a:r>
            <a:r>
              <a:rPr lang="ar-KW" dirty="0"/>
              <a:t>ـــم</a:t>
            </a:r>
            <a:r>
              <a:rPr lang="ar-LB" dirty="0"/>
              <a:t>َ</a:t>
            </a:r>
            <a:r>
              <a:rPr lang="ar-KW" dirty="0"/>
              <a:t>ـــر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00FD153-1340-7266-D0A5-96C42977759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Every time the sun rises, or the moon sets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2814D0E-C410-8AE0-25B8-17D31AE19A6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prstGeom prst="rect">
            <a:avLst/>
          </a:prstGeom>
        </p:spPr>
        <p:txBody>
          <a:bodyPr>
            <a:normAutofit lnSpcReduction="10000"/>
          </a:bodyPr>
          <a:lstStyle/>
          <a:p>
            <a:r>
              <a:rPr lang="en-US" dirty="0"/>
              <a:t>Kil </a:t>
            </a:r>
            <a:r>
              <a:rPr lang="en-US" dirty="0" err="1"/>
              <a:t>Mā</a:t>
            </a:r>
            <a:r>
              <a:rPr lang="en-US" dirty="0"/>
              <a:t> </a:t>
            </a:r>
            <a:r>
              <a:rPr lang="en-US" dirty="0" err="1"/>
              <a:t>Teshro</a:t>
            </a:r>
            <a:r>
              <a:rPr lang="en-US" dirty="0"/>
              <a:t>‛ Shams </a:t>
            </a:r>
          </a:p>
          <a:p>
            <a:r>
              <a:rPr lang="en-US" dirty="0"/>
              <a:t>Aw </a:t>
            </a:r>
            <a:r>
              <a:rPr lang="en-US" dirty="0" err="1"/>
              <a:t>yeghrob</a:t>
            </a:r>
            <a:r>
              <a:rPr lang="en-US" dirty="0"/>
              <a:t> ‛Amar</a:t>
            </a:r>
          </a:p>
        </p:txBody>
      </p:sp>
    </p:spTree>
    <p:extLst>
      <p:ext uri="{BB962C8B-B14F-4D97-AF65-F5344CB8AC3E}">
        <p14:creationId xmlns:p14="http://schemas.microsoft.com/office/powerpoint/2010/main" val="3838463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A86ECA-634C-3934-E78F-7161BEF69F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9725DC-4E46-C36B-0313-7859C80613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س</a:t>
            </a:r>
            <a:r>
              <a:rPr lang="ar-LB" dirty="0"/>
              <a:t>َ</a:t>
            </a:r>
            <a:r>
              <a:rPr lang="ar-KW" dirty="0"/>
              <a:t>م</a:t>
            </a:r>
            <a:r>
              <a:rPr lang="ar-LB" dirty="0"/>
              <a:t>ِ</a:t>
            </a:r>
            <a:r>
              <a:rPr lang="ar-KW" dirty="0"/>
              <a:t>عني م</a:t>
            </a:r>
            <a:r>
              <a:rPr lang="ar-LB" dirty="0"/>
              <a:t>ِ</a:t>
            </a:r>
            <a:r>
              <a:rPr lang="ar-KW" dirty="0"/>
              <a:t>ن ص</a:t>
            </a:r>
            <a:r>
              <a:rPr lang="ar-LB" dirty="0"/>
              <a:t>َ</a:t>
            </a:r>
            <a:r>
              <a:rPr lang="ar-KW" dirty="0"/>
              <a:t>و</a:t>
            </a:r>
            <a:r>
              <a:rPr lang="ar-LB" dirty="0"/>
              <a:t>ْ</a:t>
            </a:r>
            <a:r>
              <a:rPr lang="ar-KW" dirty="0"/>
              <a:t>ت</a:t>
            </a:r>
            <a:r>
              <a:rPr lang="ar-LB" dirty="0"/>
              <a:t>َ</a:t>
            </a:r>
            <a:r>
              <a:rPr lang="ar-KW" dirty="0"/>
              <a:t>ك</a:t>
            </a:r>
            <a:r>
              <a:rPr lang="ar-LB" dirty="0"/>
              <a:t>َ</a:t>
            </a:r>
            <a:r>
              <a:rPr lang="ar-KW" dirty="0"/>
              <a:t> ه</a:t>
            </a:r>
            <a:r>
              <a:rPr lang="ar-LB" dirty="0"/>
              <a:t>َ</a:t>
            </a:r>
            <a:r>
              <a:rPr lang="ar-KW" dirty="0"/>
              <a:t>م</a:t>
            </a:r>
            <a:r>
              <a:rPr lang="ar-LB" dirty="0"/>
              <a:t>ْ</a:t>
            </a:r>
            <a:r>
              <a:rPr lang="ar-KW" dirty="0"/>
              <a:t>س</a:t>
            </a:r>
            <a:r>
              <a:rPr lang="ar-LB" dirty="0"/>
              <a:t>ْ</a:t>
            </a:r>
            <a:br>
              <a:rPr lang="en-US" dirty="0"/>
            </a:br>
            <a:r>
              <a:rPr lang="ar-KW" dirty="0"/>
              <a:t>م</a:t>
            </a:r>
            <a:r>
              <a:rPr lang="ar-LB" dirty="0"/>
              <a:t>َ</a:t>
            </a:r>
            <a:r>
              <a:rPr lang="ar-KW" dirty="0"/>
              <a:t>ــل</a:t>
            </a:r>
            <a:r>
              <a:rPr lang="ar-LB" dirty="0"/>
              <a:t>ِّ</a:t>
            </a:r>
            <a:r>
              <a:rPr lang="ar-KW" dirty="0"/>
              <a:t>ـيــني م</a:t>
            </a:r>
            <a:r>
              <a:rPr lang="ar-LB" dirty="0"/>
              <a:t>ِ</a:t>
            </a:r>
            <a:r>
              <a:rPr lang="ar-KW" dirty="0"/>
              <a:t>ــن</a:t>
            </a:r>
            <a:r>
              <a:rPr lang="ar-LB" dirty="0"/>
              <a:t>َّ</a:t>
            </a:r>
            <a:r>
              <a:rPr lang="ar-KW" dirty="0"/>
              <a:t>ـك ن</a:t>
            </a:r>
            <a:r>
              <a:rPr lang="ar-LB" dirty="0"/>
              <a:t>َ</a:t>
            </a:r>
            <a:r>
              <a:rPr lang="ar-KW" dirty="0"/>
              <a:t>ــظ</a:t>
            </a:r>
            <a:r>
              <a:rPr lang="ar-LB" dirty="0"/>
              <a:t>َ</a:t>
            </a:r>
            <a:r>
              <a:rPr lang="ar-KW" dirty="0"/>
              <a:t>ــر</a:t>
            </a:r>
            <a:r>
              <a:rPr lang="ar-LB" dirty="0"/>
              <a:t>ْ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CA287A-62FB-9F7F-DB96-94AA35E1ADC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Let me hear Your whisper</a:t>
            </a:r>
          </a:p>
          <a:p>
            <a:r>
              <a:rPr lang="en-US" dirty="0"/>
              <a:t>Fill me with the sight of You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1553E40-CBDB-2CF6-2601-BC71A117844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it-IT" dirty="0" err="1"/>
              <a:t>Samma</a:t>
            </a:r>
            <a:r>
              <a:rPr lang="en-US" dirty="0"/>
              <a:t>‘</a:t>
            </a:r>
            <a:r>
              <a:rPr lang="it-IT" dirty="0" err="1"/>
              <a:t>nī</a:t>
            </a:r>
            <a:r>
              <a:rPr lang="it-IT" dirty="0"/>
              <a:t> Min </a:t>
            </a:r>
            <a:r>
              <a:rPr lang="it-IT" dirty="0" err="1"/>
              <a:t>Ṣawtak</a:t>
            </a:r>
            <a:r>
              <a:rPr lang="it-IT" dirty="0"/>
              <a:t> </a:t>
            </a:r>
            <a:r>
              <a:rPr lang="it-IT" dirty="0" err="1"/>
              <a:t>Hams</a:t>
            </a:r>
            <a:endParaRPr lang="it-IT" dirty="0"/>
          </a:p>
          <a:p>
            <a:r>
              <a:rPr lang="it-IT" dirty="0" err="1"/>
              <a:t>Mallīnī</a:t>
            </a:r>
            <a:r>
              <a:rPr lang="it-IT" dirty="0"/>
              <a:t> </a:t>
            </a:r>
            <a:r>
              <a:rPr lang="it-IT" dirty="0" err="1"/>
              <a:t>Minnak</a:t>
            </a:r>
            <a:r>
              <a:rPr lang="it-IT" dirty="0"/>
              <a:t> </a:t>
            </a:r>
            <a:r>
              <a:rPr lang="it-IT" dirty="0" err="1"/>
              <a:t>Naẓar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4156430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74187EB-CE08-EE02-F6F4-510710953F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43E76F-1491-B4DB-01C9-24C8A57E83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ب</a:t>
            </a:r>
            <a:r>
              <a:rPr lang="ar-LB" dirty="0"/>
              <a:t>ِ</a:t>
            </a:r>
            <a:r>
              <a:rPr lang="ar-KW" dirty="0"/>
              <a:t>الص</a:t>
            </a:r>
            <a:r>
              <a:rPr lang="ar-LB" dirty="0"/>
              <a:t>َ</a:t>
            </a:r>
            <a:r>
              <a:rPr lang="ar-KW" dirty="0"/>
              <a:t>خ</a:t>
            </a:r>
            <a:r>
              <a:rPr lang="ar-LB" dirty="0"/>
              <a:t>ْ</a:t>
            </a:r>
            <a:r>
              <a:rPr lang="ar-KW" dirty="0"/>
              <a:t>ر</a:t>
            </a:r>
            <a:r>
              <a:rPr lang="ar-LB" dirty="0"/>
              <a:t>َ</a:t>
            </a:r>
            <a:r>
              <a:rPr lang="ar-KW" dirty="0"/>
              <a:t>ة ي</a:t>
            </a:r>
            <a:r>
              <a:rPr lang="ar-LB" dirty="0"/>
              <a:t>َ</a:t>
            </a:r>
            <a:r>
              <a:rPr lang="ar-KW" dirty="0"/>
              <a:t>ـن</a:t>
            </a:r>
            <a:r>
              <a:rPr lang="ar-LB" dirty="0"/>
              <a:t>ْ</a:t>
            </a:r>
            <a:r>
              <a:rPr lang="ar-KW" dirty="0"/>
              <a:t>ـبـوع</a:t>
            </a:r>
            <a:r>
              <a:rPr lang="ar-LB" dirty="0"/>
              <a:t>ْ</a:t>
            </a:r>
            <a:r>
              <a:rPr lang="ar-KW" dirty="0"/>
              <a:t> الـم</a:t>
            </a:r>
            <a:r>
              <a:rPr lang="ar-LB" dirty="0"/>
              <a:t>َ</a:t>
            </a:r>
            <a:r>
              <a:rPr lang="ar-KW" dirty="0"/>
              <a:t>ـي</a:t>
            </a:r>
            <a:r>
              <a:rPr lang="ar-LB" dirty="0"/>
              <a:t>ّ</a:t>
            </a:r>
            <a:br>
              <a:rPr lang="en-US" dirty="0"/>
            </a:br>
            <a:r>
              <a:rPr lang="ar-KW" dirty="0"/>
              <a:t>ب</a:t>
            </a:r>
            <a:r>
              <a:rPr lang="ar-LB" dirty="0"/>
              <a:t>ِ</a:t>
            </a:r>
            <a:r>
              <a:rPr lang="ar-KW" dirty="0"/>
              <a:t>ـر</a:t>
            </a:r>
            <a:r>
              <a:rPr lang="ar-LB" dirty="0"/>
              <a:t>ْ</a:t>
            </a:r>
            <a:r>
              <a:rPr lang="ar-KW" dirty="0"/>
              <a:t>ف</a:t>
            </a:r>
            <a:r>
              <a:rPr lang="ar-LB" dirty="0"/>
              <a:t>َ</a:t>
            </a:r>
            <a:r>
              <a:rPr lang="ar-KW" dirty="0"/>
              <a:t>ـع</a:t>
            </a:r>
            <a:r>
              <a:rPr lang="ar-LB" dirty="0"/>
              <a:t>ْ</a:t>
            </a:r>
            <a:r>
              <a:rPr lang="ar-KW" dirty="0"/>
              <a:t>ـل</a:t>
            </a:r>
            <a:r>
              <a:rPr lang="ar-LB" dirty="0"/>
              <a:t>َ</a:t>
            </a:r>
            <a:r>
              <a:rPr lang="ar-KW" dirty="0"/>
              <a:t>ـك ك</a:t>
            </a:r>
            <a:r>
              <a:rPr lang="ar-LB" dirty="0"/>
              <a:t>ِ</a:t>
            </a:r>
            <a:r>
              <a:rPr lang="ar-KW" dirty="0"/>
              <a:t>ـل</a:t>
            </a:r>
            <a:r>
              <a:rPr lang="ar-LB" dirty="0"/>
              <a:t>ّ</a:t>
            </a:r>
            <a:r>
              <a:rPr lang="ar-KW" dirty="0"/>
              <a:t> الـت</a:t>
            </a:r>
            <a:r>
              <a:rPr lang="ar-LB" dirty="0"/>
              <a:t>ِ</a:t>
            </a:r>
            <a:r>
              <a:rPr lang="ar-KW" dirty="0"/>
              <a:t>ـس</a:t>
            </a:r>
            <a:r>
              <a:rPr lang="ar-LB" dirty="0"/>
              <a:t>ْ</a:t>
            </a:r>
            <a:r>
              <a:rPr lang="ar-KW" dirty="0"/>
              <a:t>ـبيح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913F112-3631-0918-981D-164FA5BEB18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From the rock flows a spring of water</a:t>
            </a:r>
          </a:p>
          <a:p>
            <a:r>
              <a:rPr lang="en-US" dirty="0"/>
              <a:t>I lift up all my praises to You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14A2BC9-CED5-AB99-CCEF-084A37AD033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biṢakhra</a:t>
            </a:r>
            <a:r>
              <a:rPr lang="en-US" dirty="0"/>
              <a:t> </a:t>
            </a:r>
            <a:r>
              <a:rPr lang="en-US" dirty="0" err="1"/>
              <a:t>Yanbū‘L</a:t>
            </a:r>
            <a:r>
              <a:rPr lang="en-US" dirty="0"/>
              <a:t> </a:t>
            </a:r>
            <a:r>
              <a:rPr lang="en-US" dirty="0" err="1"/>
              <a:t>Mayy</a:t>
            </a:r>
            <a:endParaRPr lang="en-US" dirty="0"/>
          </a:p>
          <a:p>
            <a:r>
              <a:rPr lang="en-US" dirty="0" err="1"/>
              <a:t>Birfa‘lak</a:t>
            </a:r>
            <a:r>
              <a:rPr lang="en-US" dirty="0"/>
              <a:t> Kille </a:t>
            </a:r>
            <a:r>
              <a:rPr lang="en-US" dirty="0" err="1"/>
              <a:t>Tisbīḥ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46771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86CC6E-2F79-8A78-A07E-6D428637A6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67FBBB-2D3D-FE6B-50F9-AB11FE72B4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ي</a:t>
            </a:r>
            <a:r>
              <a:rPr lang="ar-LB" dirty="0"/>
              <a:t>ِ</a:t>
            </a:r>
            <a:r>
              <a:rPr lang="ar-KW" dirty="0"/>
              <a:t>ـت</a:t>
            </a:r>
            <a:r>
              <a:rPr lang="ar-LB" dirty="0"/>
              <a:t>ْ</a:t>
            </a:r>
            <a:r>
              <a:rPr lang="ar-KW" dirty="0"/>
              <a:t>ـم</a:t>
            </a:r>
            <a:r>
              <a:rPr lang="ar-LB" dirty="0"/>
              <a:t>َ</a:t>
            </a:r>
            <a:r>
              <a:rPr lang="ar-KW" dirty="0"/>
              <a:t>ـج</a:t>
            </a:r>
            <a:r>
              <a:rPr lang="ar-LB" dirty="0"/>
              <a:t>َ</a:t>
            </a:r>
            <a:r>
              <a:rPr lang="ar-KW" dirty="0"/>
              <a:t>ـد</a:t>
            </a:r>
            <a:r>
              <a:rPr lang="ar-LB" dirty="0"/>
              <a:t>ْ</a:t>
            </a:r>
            <a:r>
              <a:rPr lang="ar-KW" dirty="0"/>
              <a:t> </a:t>
            </a:r>
            <a:r>
              <a:rPr lang="ar-LB" dirty="0"/>
              <a:t>إِ</a:t>
            </a:r>
            <a:r>
              <a:rPr lang="ar-KW" dirty="0"/>
              <a:t>س</a:t>
            </a:r>
            <a:r>
              <a:rPr lang="ar-LB" dirty="0"/>
              <a:t>ْ</a:t>
            </a:r>
            <a:r>
              <a:rPr lang="ar-KW" dirty="0"/>
              <a:t>ـم</a:t>
            </a:r>
            <a:r>
              <a:rPr lang="ar-LB" dirty="0"/>
              <a:t>َ</a:t>
            </a:r>
            <a:r>
              <a:rPr lang="ar-KW" dirty="0"/>
              <a:t>ك</a:t>
            </a:r>
            <a:r>
              <a:rPr lang="ar-LB" dirty="0"/>
              <a:t>ْ</a:t>
            </a:r>
            <a:r>
              <a:rPr lang="ar-KW" dirty="0"/>
              <a:t> الـح</a:t>
            </a:r>
            <a:r>
              <a:rPr lang="ar-LB" dirty="0"/>
              <a:t>َ</a:t>
            </a:r>
            <a:r>
              <a:rPr lang="ar-KW" dirty="0"/>
              <a:t>ي</a:t>
            </a:r>
            <a:r>
              <a:rPr lang="ar-LB" dirty="0"/>
              <a:t>ّْ</a:t>
            </a:r>
            <a:br>
              <a:rPr lang="en-US" dirty="0"/>
            </a:br>
            <a:r>
              <a:rPr lang="ar-KW" dirty="0"/>
              <a:t>ر</a:t>
            </a:r>
            <a:r>
              <a:rPr lang="ar-LB" dirty="0"/>
              <a:t>َ</a:t>
            </a:r>
            <a:r>
              <a:rPr lang="ar-KW" dirty="0"/>
              <a:t>بــي ي</a:t>
            </a:r>
            <a:r>
              <a:rPr lang="ar-LB" dirty="0"/>
              <a:t>َ</a:t>
            </a:r>
            <a:r>
              <a:rPr lang="ar-KW" dirty="0"/>
              <a:t>ــسـوع</a:t>
            </a:r>
            <a:r>
              <a:rPr lang="ar-LB" dirty="0"/>
              <a:t>ْ</a:t>
            </a:r>
            <a:r>
              <a:rPr lang="ar-KW" dirty="0"/>
              <a:t> الـم</a:t>
            </a:r>
            <a:r>
              <a:rPr lang="ar-LB" dirty="0"/>
              <a:t>َ</a:t>
            </a:r>
            <a:r>
              <a:rPr lang="ar-KW" dirty="0"/>
              <a:t>سيح</a:t>
            </a:r>
            <a:r>
              <a:rPr lang="ar-LB" dirty="0"/>
              <a:t>ْ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A4EEE19-E535-4869-C4EC-BB0C793E724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May Your living name be glorified</a:t>
            </a:r>
          </a:p>
          <a:p>
            <a:r>
              <a:rPr lang="en-US" dirty="0"/>
              <a:t>My Lord Jesus Christ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F53274B-417C-0919-6F58-483C3DA1563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Yetmajjad</a:t>
            </a:r>
            <a:r>
              <a:rPr lang="en-US" dirty="0"/>
              <a:t> ‛</a:t>
            </a:r>
            <a:r>
              <a:rPr lang="en-US" dirty="0" err="1"/>
              <a:t>EsmakeL</a:t>
            </a:r>
            <a:r>
              <a:rPr lang="en-US" dirty="0"/>
              <a:t> </a:t>
            </a:r>
            <a:r>
              <a:rPr lang="en-US" dirty="0" err="1"/>
              <a:t>Ḥayy</a:t>
            </a:r>
            <a:endParaRPr lang="en-US" dirty="0"/>
          </a:p>
          <a:p>
            <a:r>
              <a:rPr lang="en-US" dirty="0" err="1"/>
              <a:t>Rabbī</a:t>
            </a:r>
            <a:r>
              <a:rPr lang="en-US" dirty="0"/>
              <a:t> </a:t>
            </a:r>
            <a:r>
              <a:rPr lang="en-US" dirty="0" err="1"/>
              <a:t>Yassū‘eL</a:t>
            </a:r>
            <a:r>
              <a:rPr lang="en-US" dirty="0"/>
              <a:t> </a:t>
            </a:r>
            <a:r>
              <a:rPr lang="en-US" dirty="0" err="1"/>
              <a:t>Massīḥ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60925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18914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 - New Logo - Hymns Template - March 2022" id="{F88B4B45-8332-42AF-B885-07761B49988F}" vid="{F850E795-36F3-4C19-B387-EB9C1D3AD68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4710</TotalTime>
  <Words>1202</Words>
  <Application>Microsoft Office PowerPoint</Application>
  <PresentationFormat>Widescreen</PresentationFormat>
  <Paragraphs>108</Paragraphs>
  <Slides>22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7" baseType="lpstr">
      <vt:lpstr>Calibri Light</vt:lpstr>
      <vt:lpstr>Arial</vt:lpstr>
      <vt:lpstr>Times New Roman</vt:lpstr>
      <vt:lpstr>Calibri</vt:lpstr>
      <vt:lpstr>5_Office Theme</vt:lpstr>
      <vt:lpstr>يـتـمـجـد إسـمـك الـحي</vt:lpstr>
      <vt:lpstr>كِلْ ما تِـشْـرُقْ شَـمـس أو يِـغْـــرُبْ قَـــمَـــر</vt:lpstr>
      <vt:lpstr>سَمِعْني مِن صَوْتَكَ هَمْسْ مَــلِّـيــني مِــنَّـك نَــظَــرْ</vt:lpstr>
      <vt:lpstr>بِالصَخْرَة يَـنْـبـوعْ الـمَـيّ بِـرْفَـعْـلَـك كِـلّ الـتِـسْـبيح</vt:lpstr>
      <vt:lpstr>يِـتْـمَـجَـدْ إِسْـمَكْ الـحَيّْ رَبــي يَــسـوعْ الـمَسيحْ</vt:lpstr>
      <vt:lpstr>إنْـتَ الـصَـخْرَة بْـتِحْمـيـني وعلى المَيّ رَفْرِفْ رُوحَكْ</vt:lpstr>
      <vt:lpstr>مِـتْـل الأَرْزِة نَــمـيـنـي ارْويني مِنْ دَمْ جْروحَك</vt:lpstr>
      <vt:lpstr>كلْ ما يْنــسِّمْ الـهَــوا حَـرِّكْ فِـيِّـي نَـارْ الـحُـبْ</vt:lpstr>
      <vt:lpstr>ذَكِّـرْنـي إِنـو الـسَـــمـا بْــتِبْـدى مِـنْ دِقّات الـقَلْب</vt:lpstr>
      <vt:lpstr>بِالصَخْرَة يَـنْـبـوعْ الـمَـيّ بِـرْفَـعْـلَـك كِـلّ الـتِـسْـبيح</vt:lpstr>
      <vt:lpstr>يِـتْـمَـجَـدْ إِسْـمَكْ الـحَيّْ رَبــي يَــسـوعْ الـمَسيحْ</vt:lpstr>
      <vt:lpstr>صَادِقْ صَاحِبْ الــمَــزْمُــورْ الكَوْن بيِحْكي عَنْ مَجْدَكْ</vt:lpstr>
      <vt:lpstr>عِنْدَكْ مَأْوَى لـلـعَـصْفُـور بَيْت اليَمامِة عِـــنْــدَك</vt:lpstr>
      <vt:lpstr>وْأَنْهَار تِعْلُنْ إِيـمَـــانْ عَرْشَكْ ثَابِتْ يـــا الله</vt:lpstr>
      <vt:lpstr>عَرْشَكْ بِقَلْب الإنْســـانْ بِــاسْـــرار الدِنْيي كِلَّا</vt:lpstr>
      <vt:lpstr>بِالـصَـخْـــرَة يَنْبوعْ الـمَيّ بِــرْفَــعْــلَــك كِلّ التِسْبيح</vt:lpstr>
      <vt:lpstr>يِــتْــمَــجَــدْ إِسْـمَكْ الـحَيّْ رَبــــــي</vt:lpstr>
      <vt:lpstr>كِلْ ما تِـشْـرُقْ شَـمـس أو يِـغْـــرُبْ قَـــمَـــر</vt:lpstr>
      <vt:lpstr>سَمِعني مِن صَوْتَكَ هَمْسْ مَــلِّـيــني مِــنَّـك نَــظَــرْ</vt:lpstr>
      <vt:lpstr>بِالصَخْرَة يَـنْـبـوعْ الـمَـيّ بِـرْفَـعْـلَـك كِـلّ الـتِـسْـبيح</vt:lpstr>
      <vt:lpstr>يِـتْـمَـجَـدْ إِسْـمَكْ الـحَيّْ رَبــي يَــسـوعْ الـمَسيحْ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‛Aʻennī Yā Qadīru - أعني يا قدير</dc:title>
  <dc:subject/>
  <dc:creator>Nizart</dc:creator>
  <cp:keywords>Nabiha Yazbeck; Agapee 1998</cp:keywords>
  <cp:lastModifiedBy>Pascale Hage</cp:lastModifiedBy>
  <cp:revision>33</cp:revision>
  <dcterms:created xsi:type="dcterms:W3CDTF">2022-07-14T14:58:07Z</dcterms:created>
  <dcterms:modified xsi:type="dcterms:W3CDTF">2025-06-21T09:45:00Z</dcterms:modified>
  <cp:category/>
</cp:coreProperties>
</file>