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3"/>
  </p:notesMasterIdLst>
  <p:handoutMasterIdLst>
    <p:handoutMasterId r:id="rId14"/>
  </p:handoutMasterIdLst>
  <p:sldIdLst>
    <p:sldId id="295" r:id="rId2"/>
    <p:sldId id="257" r:id="rId3"/>
    <p:sldId id="258" r:id="rId4"/>
    <p:sldId id="259" r:id="rId5"/>
    <p:sldId id="263" r:id="rId6"/>
    <p:sldId id="264" r:id="rId7"/>
    <p:sldId id="269" r:id="rId8"/>
    <p:sldId id="265" r:id="rId9"/>
    <p:sldId id="266" r:id="rId10"/>
    <p:sldId id="270" r:id="rId11"/>
    <p:sldId id="34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30/09/2025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30/09/2025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سَــألـــوذُ بِــحِــضــنِـــكَ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Seeking a Shelter in You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sa‛Alūdhu</a:t>
            </a:r>
            <a:r>
              <a:rPr lang="en-US" sz="4400" dirty="0"/>
              <a:t> </a:t>
            </a:r>
            <a:r>
              <a:rPr lang="en-US" sz="4400" dirty="0" err="1"/>
              <a:t>biḤeḍnika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by: Naji Fouad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Naji Fouad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</a:t>
            </a:r>
            <a:r>
              <a:rPr lang="en-US" sz="3200" dirty="0" err="1"/>
              <a:t>Behir</a:t>
            </a:r>
            <a:r>
              <a:rPr lang="en-US" sz="3200" dirty="0"/>
              <a:t> Edwar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98562-8FBD-B486-527E-27DC17496C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</a:t>
            </a:r>
            <a:r>
              <a:rPr lang="en-US" sz="3200" dirty="0" err="1"/>
              <a:t>Behir</a:t>
            </a:r>
            <a:r>
              <a:rPr lang="en-US" sz="3200" dirty="0"/>
              <a:t> Edwar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9FC78-C5FF-C1F1-98CB-FF3D02097A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كلمات: نـاجـي فـؤاد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879C7-68ED-CB6C-016B-800E419A38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تلحين: بهير إدوار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سَألوذُ ب</a:t>
            </a:r>
            <a:r>
              <a:rPr lang="ar-KW" dirty="0"/>
              <a:t>ِ</a:t>
            </a:r>
            <a:r>
              <a:rPr lang="ar-SA" dirty="0"/>
              <a:t>ـحِ</a:t>
            </a:r>
            <a:r>
              <a:rPr lang="ar-KW" dirty="0"/>
              <a:t>ـ</a:t>
            </a:r>
            <a:r>
              <a:rPr lang="ar-SA" dirty="0"/>
              <a:t>ض</a:t>
            </a:r>
            <a:r>
              <a:rPr lang="ar-KW" dirty="0"/>
              <a:t>ـ</a:t>
            </a:r>
            <a:r>
              <a:rPr lang="ar-SA" dirty="0"/>
              <a:t>نِ</a:t>
            </a:r>
            <a:r>
              <a:rPr lang="ar-KW" dirty="0"/>
              <a:t>ـ</a:t>
            </a:r>
            <a:r>
              <a:rPr lang="ar-SA" dirty="0"/>
              <a:t>كَ مِ</a:t>
            </a:r>
            <a:r>
              <a:rPr lang="ar-KW" dirty="0"/>
              <a:t>ـ</a:t>
            </a:r>
            <a:r>
              <a:rPr lang="ar-SA" dirty="0"/>
              <a:t>ن جَهْ</a:t>
            </a:r>
            <a:r>
              <a:rPr lang="ar-KW" dirty="0"/>
              <a:t>ـ</a:t>
            </a:r>
            <a:r>
              <a:rPr lang="ar-SA" dirty="0"/>
              <a:t>لي .. مِـن </a:t>
            </a:r>
            <a:r>
              <a:rPr lang="ar-KW" dirty="0"/>
              <a:t>ش</a:t>
            </a:r>
            <a:r>
              <a:rPr lang="ar-SA" dirty="0"/>
              <a:t>َـهَـواتــي</a:t>
            </a:r>
            <a:br>
              <a:rPr lang="ar-SA" dirty="0"/>
            </a:br>
            <a:r>
              <a:rPr lang="ar-SA" dirty="0"/>
              <a:t>ل</a:t>
            </a:r>
            <a:r>
              <a:rPr lang="ar-KW" dirty="0"/>
              <a:t>َـ</a:t>
            </a:r>
            <a:r>
              <a:rPr lang="ar-SA" dirty="0"/>
              <a:t>ـن أخ</a:t>
            </a:r>
            <a:r>
              <a:rPr lang="ar-KW" dirty="0"/>
              <a:t>ـ</a:t>
            </a:r>
            <a:r>
              <a:rPr lang="ar-SA" dirty="0"/>
              <a:t>ش</a:t>
            </a:r>
            <a:r>
              <a:rPr lang="ar-KW" dirty="0"/>
              <a:t>َ</a:t>
            </a:r>
            <a:r>
              <a:rPr lang="ar-SA" dirty="0"/>
              <a:t>ـى الم</a:t>
            </a:r>
            <a:r>
              <a:rPr lang="ar-KW" dirty="0"/>
              <a:t>َ</a:t>
            </a:r>
            <a:r>
              <a:rPr lang="ar-SA" dirty="0"/>
              <a:t>ـو</a:t>
            </a:r>
            <a:r>
              <a:rPr lang="ar-KW" dirty="0"/>
              <a:t>ْ</a:t>
            </a:r>
            <a:r>
              <a:rPr lang="ar-SA" dirty="0"/>
              <a:t>تَ .. ف</a:t>
            </a:r>
            <a:r>
              <a:rPr lang="ar-KW" dirty="0"/>
              <a:t>َـ</a:t>
            </a:r>
            <a:r>
              <a:rPr lang="ar-SA" dirty="0"/>
              <a:t>ق</a:t>
            </a:r>
            <a:r>
              <a:rPr lang="ar-KW" dirty="0"/>
              <a:t>َـ</a:t>
            </a:r>
            <a:r>
              <a:rPr lang="ar-SA" dirty="0"/>
              <a:t>د صِ</a:t>
            </a:r>
            <a:r>
              <a:rPr lang="ar-KW" dirty="0"/>
              <a:t>ـ</a:t>
            </a:r>
            <a:r>
              <a:rPr lang="ar-SA" dirty="0"/>
              <a:t>رْتَ أنتَ حَـياتـي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sz="4000" dirty="0"/>
              <a:t>In You, I seek a shelter from my unawareness, </a:t>
            </a:r>
          </a:p>
          <a:p>
            <a:r>
              <a:rPr lang="en-US" sz="4000" dirty="0"/>
              <a:t>from my lusts</a:t>
            </a:r>
            <a:br>
              <a:rPr lang="en-US" sz="4000" dirty="0"/>
            </a:br>
            <a:r>
              <a:rPr lang="en-US" sz="4000" dirty="0"/>
              <a:t>I will fear not death for You became source of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sa‛Alūdhu</a:t>
            </a:r>
            <a:r>
              <a:rPr lang="en-US" dirty="0"/>
              <a:t> </a:t>
            </a:r>
            <a:r>
              <a:rPr lang="en-US" dirty="0" err="1"/>
              <a:t>biḤeḍnika</a:t>
            </a:r>
            <a:r>
              <a:rPr lang="en-US" dirty="0"/>
              <a:t> Min </a:t>
            </a:r>
            <a:r>
              <a:rPr lang="en-US" dirty="0" err="1"/>
              <a:t>Jahlī</a:t>
            </a:r>
            <a:r>
              <a:rPr lang="en-US" dirty="0"/>
              <a:t> .. Min </a:t>
            </a:r>
            <a:r>
              <a:rPr lang="en-US" dirty="0" err="1"/>
              <a:t>Shahawātī</a:t>
            </a:r>
            <a:br>
              <a:rPr lang="en-US" dirty="0"/>
            </a:br>
            <a:r>
              <a:rPr lang="en-US" dirty="0"/>
              <a:t>Lan ‛</a:t>
            </a:r>
            <a:r>
              <a:rPr lang="en-US" dirty="0" err="1"/>
              <a:t>Akhshāl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.. </a:t>
            </a:r>
            <a:r>
              <a:rPr lang="en-US" dirty="0" err="1"/>
              <a:t>faQad</a:t>
            </a:r>
            <a:r>
              <a:rPr lang="en-US" dirty="0"/>
              <a:t> </a:t>
            </a:r>
            <a:r>
              <a:rPr lang="en-US" dirty="0" err="1"/>
              <a:t>Ṣerta</a:t>
            </a:r>
            <a:r>
              <a:rPr lang="en-US" dirty="0"/>
              <a:t> ‛Anta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أدْعـوكَ تـعـالَ .. فـفـي قـلـبـي </a:t>
            </a:r>
            <a:r>
              <a:rPr lang="ar-KW" dirty="0"/>
              <a:t>ش</a:t>
            </a:r>
            <a:r>
              <a:rPr lang="ar-SA" dirty="0"/>
              <a:t>َـوْقٌ غامِــر</a:t>
            </a:r>
            <a:br>
              <a:rPr lang="ar-SA" dirty="0"/>
            </a:br>
            <a:r>
              <a:rPr lang="ar-SA" dirty="0"/>
              <a:t>وَبِـ</a:t>
            </a:r>
            <a:r>
              <a:rPr lang="ar-KW" dirty="0"/>
              <a:t>ق</a:t>
            </a:r>
            <a:r>
              <a:rPr lang="ar-SA" dirty="0"/>
              <a:t>ُـ</a:t>
            </a:r>
            <a:r>
              <a:rPr lang="ar-KW" dirty="0"/>
              <a:t>ـ</a:t>
            </a:r>
            <a:r>
              <a:rPr lang="ar-SA" dirty="0"/>
              <a:t>ربِـ</a:t>
            </a:r>
            <a:r>
              <a:rPr lang="ar-KW" dirty="0"/>
              <a:t>ـ</a:t>
            </a:r>
            <a:r>
              <a:rPr lang="ar-SA" dirty="0"/>
              <a:t>كَ يُـول</a:t>
            </a:r>
            <a:r>
              <a:rPr lang="ar-KW" dirty="0"/>
              <a:t>َ</a:t>
            </a:r>
            <a:r>
              <a:rPr lang="ar-SA" dirty="0"/>
              <a:t>ــدُ في عُـمْـري عُـمـرٌ آخ</a:t>
            </a:r>
            <a:r>
              <a:rPr lang="ar-KW" dirty="0"/>
              <a:t>َ</a:t>
            </a:r>
            <a:r>
              <a:rPr lang="ar-SA" dirty="0"/>
              <a:t>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heart calls upon You, filled with an overwhelming passion. Near You, another life is breathed into mine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Ad‘ūka</a:t>
            </a:r>
            <a:r>
              <a:rPr lang="en-US" dirty="0"/>
              <a:t> </a:t>
            </a:r>
            <a:r>
              <a:rPr lang="en-US" dirty="0" err="1"/>
              <a:t>Ta‘āla</a:t>
            </a:r>
            <a:r>
              <a:rPr lang="en-US" dirty="0"/>
              <a:t> .. </a:t>
            </a:r>
            <a:r>
              <a:rPr lang="en-US" dirty="0" err="1"/>
              <a:t>faFī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Shawqon</a:t>
            </a:r>
            <a:r>
              <a:rPr lang="en-US" dirty="0"/>
              <a:t> </a:t>
            </a:r>
            <a:r>
              <a:rPr lang="en-US" dirty="0" err="1"/>
              <a:t>Ghāmer</a:t>
            </a:r>
            <a:br>
              <a:rPr lang="en-US" dirty="0"/>
            </a:br>
            <a:r>
              <a:rPr lang="en-US" dirty="0" err="1"/>
              <a:t>wabiQurbika</a:t>
            </a:r>
            <a:r>
              <a:rPr lang="en-US" dirty="0"/>
              <a:t> </a:t>
            </a:r>
            <a:r>
              <a:rPr lang="en-US" dirty="0" err="1"/>
              <a:t>Yūladu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‘</a:t>
            </a:r>
            <a:r>
              <a:rPr lang="en-US" dirty="0" err="1"/>
              <a:t>Umrī</a:t>
            </a:r>
            <a:r>
              <a:rPr lang="en-US" dirty="0"/>
              <a:t> ‘</a:t>
            </a:r>
            <a:r>
              <a:rPr lang="en-US" dirty="0" err="1"/>
              <a:t>Umron</a:t>
            </a:r>
            <a:r>
              <a:rPr lang="en-US" dirty="0"/>
              <a:t> ‛</a:t>
            </a:r>
            <a:r>
              <a:rPr lang="en-US" dirty="0" err="1"/>
              <a:t>Ākhar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57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إلـ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ـ</a:t>
            </a:r>
            <a:r>
              <a:rPr lang="ar-SA" dirty="0"/>
              <a:t>ـي أنـ</a:t>
            </a:r>
            <a:r>
              <a:rPr lang="ar-KW" dirty="0"/>
              <a:t>ـ</a:t>
            </a:r>
            <a:r>
              <a:rPr lang="ar-SA" dirty="0"/>
              <a:t>تَ، أحْـمَــدُكَ </a:t>
            </a:r>
            <a:br>
              <a:rPr lang="ar-SA" dirty="0"/>
            </a:br>
            <a:r>
              <a:rPr lang="ar-SA" dirty="0"/>
              <a:t>أرفَـ</a:t>
            </a:r>
            <a:r>
              <a:rPr lang="ar-KW" dirty="0"/>
              <a:t>ـ</a:t>
            </a:r>
            <a:r>
              <a:rPr lang="ar-SA" dirty="0"/>
              <a:t>عُـ</a:t>
            </a:r>
            <a:r>
              <a:rPr lang="ar-KW" dirty="0"/>
              <a:t>ـ</a:t>
            </a:r>
            <a:r>
              <a:rPr lang="ar-SA" dirty="0"/>
              <a:t>كَ .. أش</a:t>
            </a:r>
            <a:r>
              <a:rPr lang="ar-KW" dirty="0"/>
              <a:t>ــ</a:t>
            </a:r>
            <a:r>
              <a:rPr lang="ar-SA" dirty="0"/>
              <a:t>دو لَـ</a:t>
            </a:r>
            <a:r>
              <a:rPr lang="ar-KW" dirty="0"/>
              <a:t>ـ</a:t>
            </a:r>
            <a:r>
              <a:rPr lang="ar-SA" dirty="0"/>
              <a:t>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Lord, I praise You, I lift You, I sing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‛E</a:t>
            </a:r>
            <a:r>
              <a:rPr lang="fi-FI" dirty="0"/>
              <a:t>lāhī </a:t>
            </a:r>
            <a:r>
              <a:rPr lang="en-US" dirty="0"/>
              <a:t>‛A</a:t>
            </a:r>
            <a:r>
              <a:rPr lang="fi-FI" dirty="0"/>
              <a:t>nta, </a:t>
            </a:r>
            <a:r>
              <a:rPr lang="en-US" dirty="0"/>
              <a:t>‛</a:t>
            </a:r>
            <a:r>
              <a:rPr lang="en-US" dirty="0" err="1"/>
              <a:t>Aḥ</a:t>
            </a:r>
            <a:r>
              <a:rPr lang="fi-FI" dirty="0"/>
              <a:t>maduka</a:t>
            </a:r>
            <a:br>
              <a:rPr lang="fi-FI" dirty="0"/>
            </a:br>
            <a:r>
              <a:rPr lang="en-US" dirty="0"/>
              <a:t>‛A</a:t>
            </a:r>
            <a:r>
              <a:rPr lang="fi-FI" dirty="0"/>
              <a:t>rfa</a:t>
            </a:r>
            <a:r>
              <a:rPr lang="en-US" dirty="0"/>
              <a:t>‘u</a:t>
            </a:r>
            <a:r>
              <a:rPr lang="fi-FI" dirty="0"/>
              <a:t>ka .. </a:t>
            </a:r>
            <a:r>
              <a:rPr lang="en-US" dirty="0"/>
              <a:t>‛A</a:t>
            </a:r>
            <a:r>
              <a:rPr lang="fi-FI" dirty="0"/>
              <a:t>shdū 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34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القـلـبُ يُـغـ</a:t>
            </a:r>
            <a:r>
              <a:rPr lang="ar-KW" dirty="0"/>
              <a:t>ن</a:t>
            </a:r>
            <a:r>
              <a:rPr lang="ar-SA" dirty="0"/>
              <a:t>ِّـي، ف</a:t>
            </a:r>
            <a:r>
              <a:rPr lang="ar-KW" dirty="0"/>
              <a:t>َـ</a:t>
            </a:r>
            <a:r>
              <a:rPr lang="ar-SA" dirty="0"/>
              <a:t>أسـمَـعُ صَـوتَـكَ قَـد نـادَى</a:t>
            </a:r>
            <a:br>
              <a:rPr lang="ar-SA" dirty="0"/>
            </a:br>
            <a:r>
              <a:rPr lang="ar-SA" dirty="0"/>
              <a:t>وأراكَ الـحُ</a:t>
            </a:r>
            <a:r>
              <a:rPr lang="ar-KW" dirty="0"/>
              <a:t>ـ</a:t>
            </a:r>
            <a:r>
              <a:rPr lang="ar-SA" dirty="0"/>
              <a:t>ـبَّ، أراكَ الـف</a:t>
            </a:r>
            <a:r>
              <a:rPr lang="ar-KW" dirty="0"/>
              <a:t>َـ</a:t>
            </a:r>
            <a:r>
              <a:rPr lang="ar-SA" dirty="0"/>
              <a:t>ـرحَــةَ وَالــ</a:t>
            </a:r>
            <a:r>
              <a:rPr lang="ar-KW" dirty="0"/>
              <a:t>ـ</a:t>
            </a:r>
            <a:r>
              <a:rPr lang="ar-SA" dirty="0"/>
              <a:t>زَّادَ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While my heart sings I hear Your voice calling, </a:t>
            </a:r>
            <a:br>
              <a:rPr lang="en-US" dirty="0"/>
            </a:br>
            <a:r>
              <a:rPr lang="en-US" dirty="0"/>
              <a:t>as I find in You: love, joy, and provision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Alqalbu</a:t>
            </a:r>
            <a:r>
              <a:rPr lang="en-US" dirty="0"/>
              <a:t> </a:t>
            </a:r>
            <a:r>
              <a:rPr lang="en-US" dirty="0" err="1"/>
              <a:t>Yughannī</a:t>
            </a:r>
            <a:r>
              <a:rPr lang="en-US" dirty="0"/>
              <a:t>, </a:t>
            </a:r>
          </a:p>
          <a:p>
            <a:r>
              <a:rPr lang="en-US" dirty="0" err="1"/>
              <a:t>fa‛Asma‘u</a:t>
            </a:r>
            <a:r>
              <a:rPr lang="en-US" dirty="0"/>
              <a:t> </a:t>
            </a:r>
            <a:r>
              <a:rPr lang="en-US" dirty="0" err="1"/>
              <a:t>Ṣawtaka</a:t>
            </a:r>
            <a:r>
              <a:rPr lang="en-US" dirty="0"/>
              <a:t> Qad </a:t>
            </a:r>
            <a:r>
              <a:rPr lang="en-US" dirty="0" err="1"/>
              <a:t>Nādā</a:t>
            </a:r>
            <a:br>
              <a:rPr lang="en-US" dirty="0"/>
            </a:br>
            <a:r>
              <a:rPr lang="en-US" dirty="0" err="1"/>
              <a:t>wa‛Arākal</a:t>
            </a:r>
            <a:r>
              <a:rPr lang="en-US" dirty="0"/>
              <a:t> </a:t>
            </a:r>
            <a:r>
              <a:rPr lang="en-US" dirty="0" err="1"/>
              <a:t>Ḥubba</a:t>
            </a:r>
            <a:r>
              <a:rPr lang="en-US" dirty="0"/>
              <a:t>, ‛</a:t>
            </a:r>
            <a:r>
              <a:rPr lang="en-US" dirty="0" err="1"/>
              <a:t>Arākal</a:t>
            </a:r>
            <a:r>
              <a:rPr lang="en-US" dirty="0"/>
              <a:t> </a:t>
            </a:r>
            <a:r>
              <a:rPr lang="en-US" dirty="0" err="1"/>
              <a:t>Farḥata</a:t>
            </a:r>
            <a:r>
              <a:rPr lang="en-US" dirty="0"/>
              <a:t> </a:t>
            </a:r>
            <a:r>
              <a:rPr lang="en-US" dirty="0" err="1"/>
              <a:t>waZzāda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5318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الـنَّـفـسُ ت</a:t>
            </a:r>
            <a:r>
              <a:rPr lang="ar-KW" dirty="0"/>
              <a:t>َ</a:t>
            </a:r>
            <a:r>
              <a:rPr lang="ar-SA" dirty="0"/>
              <a:t>ـهـيـمُ بِـكَ شَـوْق</a:t>
            </a:r>
            <a:r>
              <a:rPr lang="ar-KW" dirty="0"/>
              <a:t>ً</a:t>
            </a:r>
            <a:r>
              <a:rPr lang="ar-SA" dirty="0"/>
              <a:t>ـا، أنـتَ مُـنـاهـا</a:t>
            </a:r>
            <a:br>
              <a:rPr lang="ar-SA" dirty="0"/>
            </a:br>
            <a:r>
              <a:rPr lang="ar-SA" dirty="0"/>
              <a:t>وَحَـيـاتـي بِـ</a:t>
            </a:r>
            <a:r>
              <a:rPr lang="ar-KW" dirty="0"/>
              <a:t>ـ</a:t>
            </a:r>
            <a:r>
              <a:rPr lang="ar-SA" dirty="0"/>
              <a:t>قُ</a:t>
            </a:r>
            <a:r>
              <a:rPr lang="ar-KW" dirty="0"/>
              <a:t>ـ</a:t>
            </a:r>
            <a:r>
              <a:rPr lang="ar-SA" dirty="0"/>
              <a:t>ـربِـكَ غـالِـبَـةٌ، ما أبـهـاهـا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soul wanders in passion</a:t>
            </a:r>
          </a:p>
          <a:p>
            <a:r>
              <a:rPr lang="en-US" dirty="0"/>
              <a:t>and love for Your Person, </a:t>
            </a:r>
            <a:br>
              <a:rPr lang="en-US" dirty="0"/>
            </a:br>
            <a:r>
              <a:rPr lang="en-US" dirty="0"/>
              <a:t>as my life is victorious and glorious next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</a:t>
            </a:r>
            <a:r>
              <a:rPr lang="en-US" dirty="0" err="1"/>
              <a:t>Annafsu</a:t>
            </a:r>
            <a:r>
              <a:rPr lang="en-US" dirty="0"/>
              <a:t> </a:t>
            </a:r>
            <a:r>
              <a:rPr lang="en-US" dirty="0" err="1"/>
              <a:t>Tahīmu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 </a:t>
            </a:r>
            <a:r>
              <a:rPr lang="en-US" dirty="0" err="1"/>
              <a:t>Shawqan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Munāhā</a:t>
            </a:r>
            <a:br>
              <a:rPr lang="en-US" dirty="0"/>
            </a:br>
            <a:r>
              <a:rPr lang="en-US" dirty="0" err="1"/>
              <a:t>waḤayātī</a:t>
            </a:r>
            <a:r>
              <a:rPr lang="en-US" dirty="0"/>
              <a:t> </a:t>
            </a:r>
            <a:r>
              <a:rPr lang="en-US" dirty="0" err="1"/>
              <a:t>biQurbika</a:t>
            </a:r>
            <a:r>
              <a:rPr lang="en-US" dirty="0"/>
              <a:t> </a:t>
            </a:r>
            <a:r>
              <a:rPr lang="en-US" dirty="0" err="1"/>
              <a:t>Ghālibaton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Abhāhā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10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إلـ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ـ</a:t>
            </a:r>
            <a:r>
              <a:rPr lang="ar-SA" dirty="0"/>
              <a:t>ـي أنـ</a:t>
            </a:r>
            <a:r>
              <a:rPr lang="ar-KW" dirty="0"/>
              <a:t>ـ</a:t>
            </a:r>
            <a:r>
              <a:rPr lang="ar-SA" dirty="0"/>
              <a:t>تَ، أحْـمَــدُكَ </a:t>
            </a:r>
            <a:br>
              <a:rPr lang="ar-SA" dirty="0"/>
            </a:br>
            <a:r>
              <a:rPr lang="ar-SA" dirty="0"/>
              <a:t>أرفَـ</a:t>
            </a:r>
            <a:r>
              <a:rPr lang="ar-KW" dirty="0"/>
              <a:t>ـ</a:t>
            </a:r>
            <a:r>
              <a:rPr lang="ar-SA" dirty="0"/>
              <a:t>عُـ</a:t>
            </a:r>
            <a:r>
              <a:rPr lang="ar-KW" dirty="0"/>
              <a:t>ـ</a:t>
            </a:r>
            <a:r>
              <a:rPr lang="ar-SA" dirty="0"/>
              <a:t>كَ .. أش</a:t>
            </a:r>
            <a:r>
              <a:rPr lang="ar-KW" dirty="0"/>
              <a:t>ــ</a:t>
            </a:r>
            <a:r>
              <a:rPr lang="ar-SA" dirty="0"/>
              <a:t>دو لَـ</a:t>
            </a:r>
            <a:r>
              <a:rPr lang="ar-KW" dirty="0"/>
              <a:t>ـ</a:t>
            </a:r>
            <a:r>
              <a:rPr lang="ar-SA" dirty="0"/>
              <a:t>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Lord, I praise You, I lift You, I sing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‛E</a:t>
            </a:r>
            <a:r>
              <a:rPr lang="fi-FI" dirty="0"/>
              <a:t>lāhī </a:t>
            </a:r>
            <a:r>
              <a:rPr lang="en-US" dirty="0"/>
              <a:t>‛A</a:t>
            </a:r>
            <a:r>
              <a:rPr lang="fi-FI" dirty="0"/>
              <a:t>nta, </a:t>
            </a:r>
            <a:r>
              <a:rPr lang="en-US" dirty="0"/>
              <a:t>‛</a:t>
            </a:r>
            <a:r>
              <a:rPr lang="en-US" dirty="0" err="1"/>
              <a:t>Aḥ</a:t>
            </a:r>
            <a:r>
              <a:rPr lang="fi-FI" dirty="0"/>
              <a:t>maduka</a:t>
            </a:r>
            <a:br>
              <a:rPr lang="fi-FI" dirty="0"/>
            </a:br>
            <a:r>
              <a:rPr lang="en-US" dirty="0"/>
              <a:t>‛A</a:t>
            </a:r>
            <a:r>
              <a:rPr lang="fi-FI" dirty="0"/>
              <a:t>rfa</a:t>
            </a:r>
            <a:r>
              <a:rPr lang="en-US" dirty="0"/>
              <a:t>‘u</a:t>
            </a:r>
            <a:r>
              <a:rPr lang="fi-FI" dirty="0"/>
              <a:t>ka .. </a:t>
            </a:r>
            <a:r>
              <a:rPr lang="en-US" dirty="0"/>
              <a:t>‛A</a:t>
            </a:r>
            <a:r>
              <a:rPr lang="fi-FI" dirty="0"/>
              <a:t>shdū 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08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SA" dirty="0"/>
              <a:t>يَـتَ</a:t>
            </a:r>
            <a:r>
              <a:rPr lang="ar-KW" dirty="0"/>
              <a:t>ـ</a:t>
            </a:r>
            <a:r>
              <a:rPr lang="ar-SA" dirty="0"/>
              <a:t>عـانَـقُ حُــبُّــكَ </a:t>
            </a:r>
            <a:r>
              <a:rPr lang="ar-KW" dirty="0"/>
              <a:t>في</a:t>
            </a:r>
            <a:r>
              <a:rPr lang="ar-SA" dirty="0"/>
              <a:t> قـلـبـي، مَـع</a:t>
            </a:r>
            <a:r>
              <a:rPr lang="ar-KW" dirty="0"/>
              <a:t>ْ</a:t>
            </a:r>
            <a:r>
              <a:rPr lang="ar-SA" dirty="0"/>
              <a:t> نَـبَـضـاتـي</a:t>
            </a:r>
            <a:br>
              <a:rPr lang="ar-SA" dirty="0"/>
            </a:br>
            <a:r>
              <a:rPr lang="ar-SA" dirty="0"/>
              <a:t>يُـسْـمِـعُـنـي لَـحـن</a:t>
            </a:r>
            <a:r>
              <a:rPr lang="ar-KW" dirty="0"/>
              <a:t>ً</a:t>
            </a:r>
            <a:r>
              <a:rPr lang="ar-SA" dirty="0"/>
              <a:t>ـا .. فـ</a:t>
            </a:r>
            <a:r>
              <a:rPr lang="ar-KW" dirty="0"/>
              <a:t>ـ</a:t>
            </a:r>
            <a:r>
              <a:rPr lang="ar-SA" dirty="0"/>
              <a:t>يـهِ سَــلا</a:t>
            </a:r>
            <a:r>
              <a:rPr lang="ar-KW" dirty="0"/>
              <a:t>مٌ</a:t>
            </a:r>
            <a:r>
              <a:rPr lang="ar-SA" dirty="0"/>
              <a:t> لِـحَـيـاتـي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love embraces my heart and pulsations, </a:t>
            </a:r>
            <a:br>
              <a:rPr lang="en-US" dirty="0"/>
            </a:br>
            <a:r>
              <a:rPr lang="en-US" dirty="0"/>
              <a:t>producing a praise tune, infusing peace into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it-IT" dirty="0"/>
              <a:t>Yata</a:t>
            </a:r>
            <a:r>
              <a:rPr lang="en-US" dirty="0"/>
              <a:t>‘ā</a:t>
            </a:r>
            <a:r>
              <a:rPr lang="it-IT" dirty="0"/>
              <a:t>naqu </a:t>
            </a:r>
            <a:r>
              <a:rPr lang="it-IT" dirty="0" err="1"/>
              <a:t>Ḥubbuka</a:t>
            </a:r>
            <a:r>
              <a:rPr lang="it-IT" dirty="0"/>
              <a:t> </a:t>
            </a:r>
            <a:r>
              <a:rPr lang="en-US" dirty="0" err="1"/>
              <a:t>Fī</a:t>
            </a:r>
            <a:r>
              <a:rPr lang="it-IT" dirty="0"/>
              <a:t> Qalbī, Ma</a:t>
            </a:r>
            <a:r>
              <a:rPr lang="en-US" dirty="0"/>
              <a:t>‘</a:t>
            </a:r>
            <a:r>
              <a:rPr lang="it-IT" dirty="0"/>
              <a:t> Nabaḍātī</a:t>
            </a:r>
            <a:br>
              <a:rPr lang="it-IT" dirty="0"/>
            </a:br>
            <a:r>
              <a:rPr lang="it-IT" dirty="0"/>
              <a:t>Yusmi</a:t>
            </a:r>
            <a:r>
              <a:rPr lang="en-US" dirty="0"/>
              <a:t>‘u</a:t>
            </a:r>
            <a:r>
              <a:rPr lang="it-IT" dirty="0"/>
              <a:t>nī Laḥnan </a:t>
            </a:r>
            <a:r>
              <a:rPr lang="en-US" dirty="0"/>
              <a:t>.. </a:t>
            </a:r>
            <a:r>
              <a:rPr lang="it-IT" dirty="0"/>
              <a:t>Fīhi Salāmon liḤayātī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38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قُ</a:t>
            </a:r>
            <a:r>
              <a:rPr lang="ar-KW" dirty="0"/>
              <a:t>ـ</a:t>
            </a:r>
            <a:r>
              <a:rPr lang="ar-SA" dirty="0"/>
              <a:t>ـدُّوسٌ أن</a:t>
            </a:r>
            <a:r>
              <a:rPr lang="ar-KW" dirty="0"/>
              <a:t>ـ</a:t>
            </a:r>
            <a:r>
              <a:rPr lang="ar-SA" dirty="0"/>
              <a:t>تَ، فَـعَـلِّـمْـنـي حَـتَّـى أراكَ</a:t>
            </a:r>
            <a:br>
              <a:rPr lang="ar-SA" dirty="0"/>
            </a:br>
            <a:r>
              <a:rPr lang="ar-SA" dirty="0"/>
              <a:t>مَـن يُـشـبِـعُ ق</a:t>
            </a:r>
            <a:r>
              <a:rPr lang="ar-KW" dirty="0"/>
              <a:t>َ</a:t>
            </a:r>
            <a:r>
              <a:rPr lang="ar-SA" dirty="0"/>
              <a:t>ـلـبـي، وَيُــروي حَـياتـي، إلاّ</a:t>
            </a:r>
            <a:r>
              <a:rPr lang="ar-KW" dirty="0"/>
              <a:t>َ</a:t>
            </a:r>
            <a:r>
              <a:rPr lang="ar-SA" dirty="0"/>
              <a:t>كَ!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 You are Holy, teach me to see You!</a:t>
            </a:r>
            <a:br>
              <a:rPr lang="en-US" dirty="0"/>
            </a:br>
            <a:r>
              <a:rPr lang="en-US" dirty="0"/>
              <a:t>Who else could fill my life’s thirst and hunger </a:t>
            </a:r>
          </a:p>
          <a:p>
            <a:r>
              <a:rPr lang="en-US" dirty="0"/>
              <a:t>except You!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Quddūson</a:t>
            </a:r>
            <a:r>
              <a:rPr lang="en-US" dirty="0"/>
              <a:t> ‛Anta, </a:t>
            </a:r>
            <a:r>
              <a:rPr lang="en-US" dirty="0" err="1"/>
              <a:t>fa‘Allemnī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‛</a:t>
            </a:r>
            <a:r>
              <a:rPr lang="en-US" dirty="0" err="1"/>
              <a:t>Arāka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Yushbi‘u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waYurwī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, ‛</a:t>
            </a:r>
            <a:r>
              <a:rPr lang="en-US" dirty="0" err="1"/>
              <a:t>Ellāka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7762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إلـ</a:t>
            </a:r>
            <a:r>
              <a:rPr lang="ar-KW" dirty="0"/>
              <a:t>ـ</a:t>
            </a:r>
            <a:r>
              <a:rPr lang="ar-SA" dirty="0"/>
              <a:t>ه</a:t>
            </a:r>
            <a:r>
              <a:rPr lang="ar-KW" dirty="0"/>
              <a:t>ـ</a:t>
            </a:r>
            <a:r>
              <a:rPr lang="ar-SA" dirty="0"/>
              <a:t>ـي أنـ</a:t>
            </a:r>
            <a:r>
              <a:rPr lang="ar-KW" dirty="0"/>
              <a:t>ـ</a:t>
            </a:r>
            <a:r>
              <a:rPr lang="ar-SA" dirty="0"/>
              <a:t>تَ، أحْـمَــدُكَ </a:t>
            </a:r>
            <a:br>
              <a:rPr lang="ar-SA" dirty="0"/>
            </a:br>
            <a:r>
              <a:rPr lang="ar-SA" dirty="0"/>
              <a:t>أرفَـ</a:t>
            </a:r>
            <a:r>
              <a:rPr lang="ar-KW" dirty="0"/>
              <a:t>ـ</a:t>
            </a:r>
            <a:r>
              <a:rPr lang="ar-SA" dirty="0"/>
              <a:t>عُـ</a:t>
            </a:r>
            <a:r>
              <a:rPr lang="ar-KW" dirty="0"/>
              <a:t>ـ</a:t>
            </a:r>
            <a:r>
              <a:rPr lang="ar-SA" dirty="0"/>
              <a:t>كَ .. أش</a:t>
            </a:r>
            <a:r>
              <a:rPr lang="ar-KW" dirty="0"/>
              <a:t>ــ</a:t>
            </a:r>
            <a:r>
              <a:rPr lang="ar-SA" dirty="0"/>
              <a:t>دو لَـ</a:t>
            </a:r>
            <a:r>
              <a:rPr lang="ar-KW" dirty="0"/>
              <a:t>ـ</a:t>
            </a:r>
            <a:r>
              <a:rPr lang="ar-SA" dirty="0"/>
              <a:t>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Lord, I praise You, I lift You, I sing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‛E</a:t>
            </a:r>
            <a:r>
              <a:rPr lang="fi-FI" dirty="0"/>
              <a:t>lāhī </a:t>
            </a:r>
            <a:r>
              <a:rPr lang="en-US" dirty="0"/>
              <a:t>‛A</a:t>
            </a:r>
            <a:r>
              <a:rPr lang="fi-FI" dirty="0"/>
              <a:t>nta, </a:t>
            </a:r>
            <a:r>
              <a:rPr lang="en-US" dirty="0"/>
              <a:t>‛</a:t>
            </a:r>
            <a:r>
              <a:rPr lang="en-US" dirty="0" err="1"/>
              <a:t>Aḥ</a:t>
            </a:r>
            <a:r>
              <a:rPr lang="fi-FI" dirty="0"/>
              <a:t>maduka</a:t>
            </a:r>
            <a:br>
              <a:rPr lang="fi-FI" dirty="0"/>
            </a:br>
            <a:r>
              <a:rPr lang="en-US" dirty="0"/>
              <a:t>‛A</a:t>
            </a:r>
            <a:r>
              <a:rPr lang="fi-FI" dirty="0"/>
              <a:t>rfa</a:t>
            </a:r>
            <a:r>
              <a:rPr lang="en-US" dirty="0"/>
              <a:t>‘u</a:t>
            </a:r>
            <a:r>
              <a:rPr lang="fi-FI" dirty="0"/>
              <a:t>ka .. </a:t>
            </a:r>
            <a:r>
              <a:rPr lang="en-US" dirty="0"/>
              <a:t>‛A</a:t>
            </a:r>
            <a:r>
              <a:rPr lang="fi-FI" dirty="0"/>
              <a:t>shdū 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70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680</TotalTime>
  <Words>641</Words>
  <Application>Microsoft Office PowerPoint</Application>
  <PresentationFormat>Widescreen</PresentationFormat>
  <Paragraphs>41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5_Office Theme</vt:lpstr>
      <vt:lpstr>سَــألـــوذُ بِــحِــضــنِـــكَ</vt:lpstr>
      <vt:lpstr>سَألوذُ بِـحِـضـنِـكَ مِـن جَهْـلي .. مِـن شَـهَـواتــي لَــن أخـشَـى المَـوْتَ .. فَـقَـد صِـرْتَ أنتَ حَـياتـي</vt:lpstr>
      <vt:lpstr>أدْعـوكَ تـعـالَ .. فـفـي قـلـبـي شَـوْقٌ غامِــر وَبِـقُــربِــكَ يُـولَــدُ في عُـمْـري عُـمـرٌ آخَــر</vt:lpstr>
      <vt:lpstr>إلــهــي أنــتَ، أحْـمَــدُكَ  أرفَــعُــكَ .. أشــدو لَـــكَ</vt:lpstr>
      <vt:lpstr>القـلـبُ يُـغـنِّـي، فَـأسـمَـعُ صَـوتَـكَ قَـد نـادَى وأراكَ الـحُــبَّ، أراكَ الـفَــرحَــةَ وَالـــزَّادَ</vt:lpstr>
      <vt:lpstr>الـنَّـفـسُ تَـهـيـمُ بِـكَ شَـوْقًـا، أنـتَ مُـنـاهـا وَحَـيـاتـي بِــقُــربِـكَ غـالِـبَـةٌ، ما أبـهـاهـا</vt:lpstr>
      <vt:lpstr>إلــهــي أنــتَ، أحْـمَــدُكَ  أرفَــعُــكَ .. أشــدو لَـــكَ</vt:lpstr>
      <vt:lpstr>يَـتَـعـانَـقُ حُــبُّــكَ في قـلـبـي، مَـعْ نَـبَـضـاتـي يُـسْـمِـعُـنـي لَـحـنًـا .. فــيـهِ سَــلامٌ لِـحَـيـاتـي</vt:lpstr>
      <vt:lpstr>قُــدُّوسٌ أنـتَ، فَـعَـلِّـمْـنـي حَـتَّـى أراكَ مَـن يُـشـبِـعُ قَـلـبـي، وَيُــروي حَـياتـي، إلاَّكَ!</vt:lpstr>
      <vt:lpstr>إلــهــي أنــتَ، أحْـمَــدُكَ  أرفَــعُــكَ .. أشــدو لَـــكَ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170</cp:revision>
  <dcterms:created xsi:type="dcterms:W3CDTF">2014-06-01T05:24:09Z</dcterms:created>
  <dcterms:modified xsi:type="dcterms:W3CDTF">2025-09-30T17:25:44Z</dcterms:modified>
  <cp:category/>
</cp:coreProperties>
</file>