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6"/>
  </p:notesMasterIdLst>
  <p:handoutMasterIdLst>
    <p:handoutMasterId r:id="rId17"/>
  </p:handoutMasterIdLst>
  <p:sldIdLst>
    <p:sldId id="350" r:id="rId2"/>
    <p:sldId id="267" r:id="rId3"/>
    <p:sldId id="283" r:id="rId4"/>
    <p:sldId id="268" r:id="rId5"/>
    <p:sldId id="294" r:id="rId6"/>
    <p:sldId id="289" r:id="rId7"/>
    <p:sldId id="295" r:id="rId8"/>
    <p:sldId id="351" r:id="rId9"/>
    <p:sldId id="353" r:id="rId10"/>
    <p:sldId id="262" r:id="rId11"/>
    <p:sldId id="292" r:id="rId12"/>
    <p:sldId id="352" r:id="rId13"/>
    <p:sldId id="354" r:id="rId14"/>
    <p:sldId id="34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38" autoAdjust="0"/>
    <p:restoredTop sz="94645"/>
  </p:normalViewPr>
  <p:slideViewPr>
    <p:cSldViewPr snapToGrid="0" snapToObjects="1">
      <p:cViewPr varScale="1">
        <p:scale>
          <a:sx n="113" d="100"/>
          <a:sy n="113" d="100"/>
        </p:scale>
        <p:origin x="528" y="1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7/17/26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7/17/26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مُؤْمِنِينْ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Believers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Mu’minīn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Manal Samir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</a:t>
            </a:r>
            <a:r>
              <a:rPr lang="en-US" dirty="0" err="1"/>
              <a:t>Manāl</a:t>
            </a:r>
            <a:r>
              <a:rPr lang="en-US" dirty="0"/>
              <a:t> </a:t>
            </a:r>
            <a:r>
              <a:rPr lang="en-US" dirty="0" err="1"/>
              <a:t>Samīr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Manal Samir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Manāl</a:t>
            </a:r>
            <a:r>
              <a:rPr lang="en-US" dirty="0"/>
              <a:t> </a:t>
            </a:r>
            <a:r>
              <a:rPr lang="en-US" dirty="0" err="1"/>
              <a:t>Samīr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 منال سمير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تلحين: منال سمير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مُؤْمِنِينْ بِالفِدا ومَحْبوبين</a:t>
            </a:r>
            <a:br>
              <a:rPr lang="en-US" dirty="0"/>
            </a:br>
            <a:r>
              <a:rPr lang="en-US" dirty="0" err="1"/>
              <a:t>مِشْ</a:t>
            </a:r>
            <a:r>
              <a:rPr lang="en-US" dirty="0"/>
              <a:t> </a:t>
            </a:r>
            <a:r>
              <a:rPr lang="en-US" dirty="0" err="1"/>
              <a:t>خَايْفينْ</a:t>
            </a:r>
            <a:r>
              <a:rPr lang="en-US" dirty="0"/>
              <a:t> </a:t>
            </a:r>
            <a:r>
              <a:rPr lang="en-US" dirty="0" err="1"/>
              <a:t>بِالإيمان</a:t>
            </a:r>
            <a:r>
              <a:rPr lang="en-US" dirty="0"/>
              <a:t> </a:t>
            </a:r>
            <a:r>
              <a:rPr lang="en-US" dirty="0" err="1"/>
              <a:t>مِشْ</a:t>
            </a:r>
            <a:r>
              <a:rPr lang="en-US" dirty="0"/>
              <a:t> </a:t>
            </a:r>
            <a:r>
              <a:rPr lang="en-US" dirty="0" err="1"/>
              <a:t>مَتْروكِين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We, Your beloved, believe in Your salvation</a:t>
            </a:r>
          </a:p>
          <a:p>
            <a:r>
              <a:rPr lang="en-US" dirty="0"/>
              <a:t>By faith, we are not afraid nor forsaken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Mu’minīn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Fid</a:t>
            </a:r>
            <a:r>
              <a:rPr lang="ar-SA" dirty="0" err="1"/>
              <a:t>ā</a:t>
            </a:r>
            <a:r>
              <a:rPr lang="en-US" dirty="0"/>
              <a:t> </a:t>
            </a:r>
            <a:r>
              <a:rPr lang="en-US" dirty="0" err="1"/>
              <a:t>weMaḥbūbīn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Mish </a:t>
            </a:r>
            <a:r>
              <a:rPr lang="en-US" dirty="0" err="1"/>
              <a:t>Khāyfīn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‘</a:t>
            </a:r>
            <a:r>
              <a:rPr lang="en-US" dirty="0" err="1"/>
              <a:t>Īmān</a:t>
            </a:r>
            <a:r>
              <a:rPr lang="en-US" dirty="0"/>
              <a:t> Mish </a:t>
            </a:r>
            <a:r>
              <a:rPr lang="en-US" dirty="0" err="1"/>
              <a:t>Matrūkīn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مَطروحِين وِمِشْ يائْسين</a:t>
            </a:r>
            <a:br>
              <a:rPr lang="en-US" dirty="0"/>
            </a:br>
            <a:r>
              <a:rPr lang="ar-SA" dirty="0"/>
              <a:t>وِبِجْناحَكَ مَحْمِيين مِن الشِرير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You, we are cast down, but not desperate,</a:t>
            </a:r>
          </a:p>
          <a:p>
            <a:r>
              <a:rPr lang="en-US" dirty="0"/>
              <a:t>Protected from the evil one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Maṭrūḥīn</a:t>
            </a:r>
            <a:r>
              <a:rPr lang="en-US" dirty="0"/>
              <a:t> </a:t>
            </a:r>
            <a:r>
              <a:rPr lang="en-US" dirty="0" err="1"/>
              <a:t>wMish</a:t>
            </a:r>
            <a:r>
              <a:rPr lang="en-US" dirty="0"/>
              <a:t> </a:t>
            </a:r>
            <a:r>
              <a:rPr lang="en-US" dirty="0" err="1"/>
              <a:t>Ya’sīn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webeJnāḥak</a:t>
            </a:r>
            <a:r>
              <a:rPr lang="en-US" dirty="0"/>
              <a:t> </a:t>
            </a:r>
            <a:r>
              <a:rPr lang="en-US" dirty="0" err="1"/>
              <a:t>Maḥmiyyīn</a:t>
            </a:r>
            <a:r>
              <a:rPr lang="en-US" dirty="0"/>
              <a:t> min </a:t>
            </a:r>
            <a:r>
              <a:rPr lang="en-US" dirty="0" err="1"/>
              <a:t>Sherrīr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قَديرْ وَحْدَكْ صَاحِبْ السُلْطانْ</a:t>
            </a:r>
            <a:br>
              <a:rPr lang="en-US" dirty="0"/>
            </a:br>
            <a:r>
              <a:rPr lang="en-US" dirty="0" err="1"/>
              <a:t>وِالمَصيرْ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إيدَكْ</a:t>
            </a:r>
            <a:r>
              <a:rPr lang="en-US" dirty="0"/>
              <a:t> </a:t>
            </a:r>
            <a:r>
              <a:rPr lang="en-US" dirty="0" err="1"/>
              <a:t>مِشْ</a:t>
            </a:r>
            <a:r>
              <a:rPr lang="en-US" dirty="0"/>
              <a:t> </a:t>
            </a:r>
            <a:r>
              <a:rPr lang="en-US" dirty="0" err="1"/>
              <a:t>إيدْ</a:t>
            </a:r>
            <a:r>
              <a:rPr lang="en-US" dirty="0"/>
              <a:t> </a:t>
            </a:r>
            <a:r>
              <a:rPr lang="en-US" dirty="0" err="1"/>
              <a:t>إِنْسان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1450A-19A7-4062-A9D9-020E76E5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 Mighty One, For You alone, have all authority</a:t>
            </a:r>
          </a:p>
          <a:p>
            <a:r>
              <a:rPr lang="en-US" dirty="0"/>
              <a:t>And the future is in Your hands not ours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Qadīr</a:t>
            </a:r>
            <a:r>
              <a:rPr lang="en-US" dirty="0"/>
              <a:t> </a:t>
            </a:r>
            <a:r>
              <a:rPr lang="en-US" dirty="0" err="1"/>
              <a:t>Waḥdak</a:t>
            </a:r>
            <a:r>
              <a:rPr lang="en-US" dirty="0"/>
              <a:t> </a:t>
            </a:r>
            <a:r>
              <a:rPr lang="en-US" dirty="0" err="1"/>
              <a:t>Ṣāḥib</a:t>
            </a:r>
            <a:r>
              <a:rPr lang="en-US" dirty="0"/>
              <a:t> </a:t>
            </a:r>
            <a:r>
              <a:rPr lang="en-US" dirty="0" err="1"/>
              <a:t>Ṣṣolṭān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weL</a:t>
            </a:r>
            <a:r>
              <a:rPr lang="en-US" dirty="0"/>
              <a:t> </a:t>
            </a:r>
            <a:r>
              <a:rPr lang="en-US" dirty="0" err="1"/>
              <a:t>Maṣīr</a:t>
            </a:r>
            <a:r>
              <a:rPr lang="en-US" dirty="0"/>
              <a:t> </a:t>
            </a:r>
            <a:r>
              <a:rPr lang="en-US" dirty="0" err="1"/>
              <a:t>fī’Īdak</a:t>
            </a:r>
            <a:r>
              <a:rPr lang="en-US" dirty="0"/>
              <a:t> mish ‘</a:t>
            </a:r>
            <a:r>
              <a:rPr lang="en-US" dirty="0" err="1"/>
              <a:t>Īd</a:t>
            </a:r>
            <a:r>
              <a:rPr lang="en-US" dirty="0"/>
              <a:t> ’</a:t>
            </a:r>
            <a:r>
              <a:rPr lang="en-US" dirty="0" err="1"/>
              <a:t>Ensān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6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وِاحْنا مِشْ في مَهَب الريح</a:t>
            </a:r>
            <a:br>
              <a:rPr lang="en-US" dirty="0"/>
            </a:br>
            <a:r>
              <a:rPr lang="ar-SA" dirty="0"/>
              <a:t>إِحْنا جُزءْ من المَسيحْ القَدير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are not left to the unknown</a:t>
            </a:r>
          </a:p>
          <a:p>
            <a:r>
              <a:rPr lang="en-US" dirty="0"/>
              <a:t>As we are part of the Almighty Christ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Weḥnā</a:t>
            </a:r>
            <a:r>
              <a:rPr lang="en-US" dirty="0"/>
              <a:t> Mish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Mahabbe</a:t>
            </a:r>
            <a:r>
              <a:rPr lang="en-US" dirty="0"/>
              <a:t> </a:t>
            </a:r>
            <a:r>
              <a:rPr lang="en-US" dirty="0" err="1"/>
              <a:t>Rrīḥ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Eḥnā</a:t>
            </a:r>
            <a:r>
              <a:rPr lang="en-US" dirty="0"/>
              <a:t> </a:t>
            </a:r>
            <a:r>
              <a:rPr lang="en-US" dirty="0" err="1"/>
              <a:t>Joz</a:t>
            </a:r>
            <a:r>
              <a:rPr lang="en-US" dirty="0"/>
              <a:t>’ </a:t>
            </a:r>
            <a:r>
              <a:rPr lang="en-US" dirty="0" err="1"/>
              <a:t>mneL</a:t>
            </a:r>
            <a:r>
              <a:rPr lang="en-US" dirty="0"/>
              <a:t> </a:t>
            </a:r>
            <a:r>
              <a:rPr lang="en-US" dirty="0" err="1"/>
              <a:t>MassīḥeL</a:t>
            </a:r>
            <a:r>
              <a:rPr lang="en-US" dirty="0"/>
              <a:t> </a:t>
            </a:r>
            <a:r>
              <a:rPr lang="en-US" dirty="0" err="1"/>
              <a:t>Qadīr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أَقْوِياءْ بِقُوِّةْ دَم الحَمَلْ</a:t>
            </a:r>
            <a:br>
              <a:rPr lang="en-US" dirty="0"/>
            </a:br>
            <a:r>
              <a:rPr lang="ar-SA" dirty="0"/>
              <a:t>وِالإيمانْ يِقْدَرْ يِنْقِلْ الجَبِلْ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are strong by the power of the Lamb’s blood</a:t>
            </a:r>
          </a:p>
          <a:p>
            <a:r>
              <a:rPr lang="en-US" dirty="0"/>
              <a:t>Knowing that faith can move mountains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Aqwiya</a:t>
            </a:r>
            <a:r>
              <a:rPr lang="en-US" dirty="0"/>
              <a:t>’ </a:t>
            </a:r>
            <a:r>
              <a:rPr lang="en-US" dirty="0" err="1"/>
              <a:t>bi’UwwetiL</a:t>
            </a:r>
            <a:r>
              <a:rPr lang="en-US" dirty="0"/>
              <a:t> </a:t>
            </a:r>
            <a:r>
              <a:rPr lang="en-US" dirty="0" err="1"/>
              <a:t>Ḥamal</a:t>
            </a:r>
            <a:r>
              <a:rPr lang="en-US" dirty="0"/>
              <a:t>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wel’Īmān</a:t>
            </a:r>
            <a:r>
              <a:rPr lang="en-US" dirty="0"/>
              <a:t> </a:t>
            </a:r>
            <a:r>
              <a:rPr lang="en-US" dirty="0" err="1"/>
              <a:t>Ye’dar</a:t>
            </a:r>
            <a:r>
              <a:rPr lang="en-US" dirty="0"/>
              <a:t> </a:t>
            </a:r>
            <a:r>
              <a:rPr lang="en-US" dirty="0" err="1"/>
              <a:t>Yen’eliL</a:t>
            </a:r>
            <a:r>
              <a:rPr lang="en-US" dirty="0"/>
              <a:t> Jabal</a:t>
            </a:r>
          </a:p>
        </p:txBody>
      </p:sp>
    </p:spTree>
    <p:extLst>
      <p:ext uri="{BB962C8B-B14F-4D97-AF65-F5344CB8AC3E}">
        <p14:creationId xmlns:p14="http://schemas.microsoft.com/office/powerpoint/2010/main" val="380459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فِيكْ رَجانا وِالأَمَلْ</a:t>
            </a:r>
            <a:br>
              <a:rPr lang="en-US" dirty="0"/>
            </a:br>
            <a:r>
              <a:rPr lang="ar-SA" dirty="0"/>
              <a:t>وِانْتَ تِكَمِلْ العَمَلْ وِالتَحْرير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You is our hope</a:t>
            </a:r>
          </a:p>
          <a:p>
            <a:r>
              <a:rPr lang="en-US" dirty="0"/>
              <a:t>As You bring freedom and finish the work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weL</a:t>
            </a:r>
            <a:r>
              <a:rPr lang="en-US" dirty="0"/>
              <a:t> ’Amal</a:t>
            </a:r>
          </a:p>
          <a:p>
            <a:pPr>
              <a:lnSpc>
                <a:spcPct val="105000"/>
              </a:lnSpc>
            </a:pPr>
            <a:r>
              <a:rPr lang="en-US" dirty="0"/>
              <a:t>Wenta </a:t>
            </a:r>
            <a:r>
              <a:rPr lang="en-US" dirty="0" err="1"/>
              <a:t>TkammileL</a:t>
            </a:r>
            <a:r>
              <a:rPr lang="en-US" dirty="0"/>
              <a:t> `Amal </a:t>
            </a:r>
            <a:r>
              <a:rPr lang="en-US" dirty="0" err="1"/>
              <a:t>weTtaḥrīr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0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B3AE9-B616-3E2E-2887-73FB65D2A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ADF81-3FF8-8FEF-EDE0-D43057DF3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قَديرْ وَحْدَكْ صَاحِبْ السُلْطانْ</a:t>
            </a:r>
            <a:br>
              <a:rPr lang="en-US" dirty="0"/>
            </a:br>
            <a:r>
              <a:rPr lang="en-US" dirty="0" err="1"/>
              <a:t>وِالمَصيرْ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إيدَكْ</a:t>
            </a:r>
            <a:r>
              <a:rPr lang="en-US" dirty="0"/>
              <a:t> </a:t>
            </a:r>
            <a:r>
              <a:rPr lang="en-US" dirty="0" err="1"/>
              <a:t>مِشْ</a:t>
            </a:r>
            <a:r>
              <a:rPr lang="en-US" dirty="0"/>
              <a:t> </a:t>
            </a:r>
            <a:r>
              <a:rPr lang="en-US" dirty="0" err="1"/>
              <a:t>إيدْ</a:t>
            </a:r>
            <a:r>
              <a:rPr lang="en-US" dirty="0"/>
              <a:t> </a:t>
            </a:r>
            <a:r>
              <a:rPr lang="en-US" dirty="0" err="1"/>
              <a:t>إِنْسان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8A665E-1F7D-D6AF-2A2D-DAB30A7F63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 Mighty One, For You alone, have all authority</a:t>
            </a:r>
          </a:p>
          <a:p>
            <a:r>
              <a:rPr lang="en-US" dirty="0"/>
              <a:t>And the future is in Your hands not ours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9B1BB2-8FA5-7515-ACA6-C2185537A8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Qadīr</a:t>
            </a:r>
            <a:r>
              <a:rPr lang="en-US" dirty="0"/>
              <a:t> </a:t>
            </a:r>
            <a:r>
              <a:rPr lang="en-US" dirty="0" err="1"/>
              <a:t>Waḥdak</a:t>
            </a:r>
            <a:r>
              <a:rPr lang="en-US" dirty="0"/>
              <a:t> </a:t>
            </a:r>
            <a:r>
              <a:rPr lang="en-US" dirty="0" err="1"/>
              <a:t>Ṣāḥib</a:t>
            </a:r>
            <a:r>
              <a:rPr lang="en-US" dirty="0"/>
              <a:t> </a:t>
            </a:r>
            <a:r>
              <a:rPr lang="en-US" dirty="0" err="1"/>
              <a:t>Ṣṣolṭān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weL</a:t>
            </a:r>
            <a:r>
              <a:rPr lang="en-US" dirty="0"/>
              <a:t> </a:t>
            </a:r>
            <a:r>
              <a:rPr lang="en-US" dirty="0" err="1"/>
              <a:t>Maṣīr</a:t>
            </a:r>
            <a:r>
              <a:rPr lang="en-US" dirty="0"/>
              <a:t> </a:t>
            </a:r>
            <a:r>
              <a:rPr lang="en-US" dirty="0" err="1"/>
              <a:t>fī’Īdak</a:t>
            </a:r>
            <a:r>
              <a:rPr lang="en-US" dirty="0"/>
              <a:t> mish ‘</a:t>
            </a:r>
            <a:r>
              <a:rPr lang="en-US" dirty="0" err="1"/>
              <a:t>Īd</a:t>
            </a:r>
            <a:r>
              <a:rPr lang="en-US" dirty="0"/>
              <a:t> ’</a:t>
            </a:r>
            <a:r>
              <a:rPr lang="en-US" dirty="0" err="1"/>
              <a:t>Ensān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71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DED06-B500-7170-2572-29E7BD146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A52D6-0855-D347-52FD-59E97AC0E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وِاحْنا مِشْ في مَهَب الريح</a:t>
            </a:r>
            <a:br>
              <a:rPr lang="en-US" dirty="0"/>
            </a:br>
            <a:r>
              <a:rPr lang="ar-SA" dirty="0"/>
              <a:t>إِحْنا جُزءْ من المَسيحْ القَدير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893746-D79F-D058-44B3-D1410D22CB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are not left to the unknown</a:t>
            </a:r>
          </a:p>
          <a:p>
            <a:r>
              <a:rPr lang="en-US" dirty="0"/>
              <a:t>As we are part of the Almighty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798645-9C85-3857-86DF-AA96F1DB29B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Weḥnā</a:t>
            </a:r>
            <a:r>
              <a:rPr lang="en-US" dirty="0"/>
              <a:t> Mish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Mahabbe</a:t>
            </a:r>
            <a:r>
              <a:rPr lang="en-US" dirty="0"/>
              <a:t> </a:t>
            </a:r>
            <a:r>
              <a:rPr lang="en-US" dirty="0" err="1"/>
              <a:t>Rrīḥ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Eḥnā</a:t>
            </a:r>
            <a:r>
              <a:rPr lang="en-US" dirty="0"/>
              <a:t> </a:t>
            </a:r>
            <a:r>
              <a:rPr lang="en-US" dirty="0" err="1"/>
              <a:t>Joz</a:t>
            </a:r>
            <a:r>
              <a:rPr lang="en-US" dirty="0"/>
              <a:t>’ </a:t>
            </a:r>
            <a:r>
              <a:rPr lang="en-US" dirty="0" err="1"/>
              <a:t>mneL</a:t>
            </a:r>
            <a:r>
              <a:rPr lang="en-US" dirty="0"/>
              <a:t> </a:t>
            </a:r>
            <a:r>
              <a:rPr lang="en-US" dirty="0" err="1"/>
              <a:t>MassīḥeL</a:t>
            </a:r>
            <a:r>
              <a:rPr lang="en-US" dirty="0"/>
              <a:t> </a:t>
            </a:r>
            <a:r>
              <a:rPr lang="en-US" dirty="0" err="1"/>
              <a:t>Qadīr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49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الحُصُونْ هَنْشوفْها وهي بْتِنْهار</a:t>
            </a:r>
            <a:br>
              <a:rPr lang="en-US" dirty="0"/>
            </a:br>
            <a:r>
              <a:rPr lang="en-US" dirty="0" err="1"/>
              <a:t>بَعْدِ</a:t>
            </a:r>
            <a:r>
              <a:rPr lang="en-US" dirty="0"/>
              <a:t> </a:t>
            </a:r>
            <a:r>
              <a:rPr lang="en-US" dirty="0" err="1"/>
              <a:t>الليل</a:t>
            </a:r>
            <a:r>
              <a:rPr lang="en-US" dirty="0"/>
              <a:t> </a:t>
            </a:r>
            <a:r>
              <a:rPr lang="en-US" dirty="0" err="1"/>
              <a:t>دَ</a:t>
            </a:r>
            <a:r>
              <a:rPr lang="ar-SA" dirty="0" err="1"/>
              <a:t>ا</a:t>
            </a:r>
            <a:r>
              <a:rPr lang="en-US" dirty="0" err="1"/>
              <a:t>يْمًا</a:t>
            </a:r>
            <a:r>
              <a:rPr lang="en-US" dirty="0"/>
              <a:t> </a:t>
            </a:r>
            <a:r>
              <a:rPr lang="en-US" dirty="0" err="1"/>
              <a:t>هَايِجي</a:t>
            </a:r>
            <a:r>
              <a:rPr lang="en-US" dirty="0"/>
              <a:t> </a:t>
            </a:r>
            <a:r>
              <a:rPr lang="en-US" dirty="0" err="1"/>
              <a:t>النَهار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9041C1-9522-4F72-9BB2-D3358BAEAD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Fortresses will fall down</a:t>
            </a:r>
          </a:p>
          <a:p>
            <a:r>
              <a:rPr lang="en-US" dirty="0"/>
              <a:t>As after every night, there will be morning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18795-A77F-4406-8C37-DB366E3781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elḤuṣūn</a:t>
            </a:r>
            <a:r>
              <a:rPr lang="en-US" dirty="0"/>
              <a:t> </a:t>
            </a:r>
            <a:r>
              <a:rPr lang="en-US" dirty="0" err="1"/>
              <a:t>hanShūfhā</a:t>
            </a:r>
            <a:r>
              <a:rPr lang="en-US" dirty="0"/>
              <a:t> </a:t>
            </a:r>
            <a:r>
              <a:rPr lang="en-US" dirty="0" err="1"/>
              <a:t>wHiyya</a:t>
            </a:r>
            <a:r>
              <a:rPr lang="en-US" dirty="0"/>
              <a:t> </a:t>
            </a:r>
            <a:r>
              <a:rPr lang="en-US" dirty="0" err="1"/>
              <a:t>bTinhār</a:t>
            </a:r>
            <a:endParaRPr lang="en-US" dirty="0"/>
          </a:p>
          <a:p>
            <a:r>
              <a:rPr lang="en-US" dirty="0" err="1"/>
              <a:t>Ba`deL</a:t>
            </a:r>
            <a:r>
              <a:rPr lang="en-US" dirty="0"/>
              <a:t> </a:t>
            </a:r>
            <a:r>
              <a:rPr lang="en-US" dirty="0" err="1"/>
              <a:t>Lēl</a:t>
            </a:r>
            <a:r>
              <a:rPr lang="en-US" dirty="0"/>
              <a:t> </a:t>
            </a:r>
            <a:r>
              <a:rPr lang="en-US" dirty="0" err="1"/>
              <a:t>Dāyman</a:t>
            </a:r>
            <a:r>
              <a:rPr lang="en-US" dirty="0"/>
              <a:t> </a:t>
            </a:r>
            <a:r>
              <a:rPr lang="en-US" dirty="0" err="1"/>
              <a:t>hāYījī</a:t>
            </a:r>
            <a:r>
              <a:rPr lang="en-US" dirty="0"/>
              <a:t> </a:t>
            </a:r>
            <a:r>
              <a:rPr lang="en-US" dirty="0" err="1"/>
              <a:t>Nnahār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80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بِالتَسْبِيحْ تقع الأَسْوار</a:t>
            </a:r>
            <a:br>
              <a:rPr lang="en-US" dirty="0"/>
            </a:br>
            <a:r>
              <a:rPr lang="en-US" dirty="0" err="1"/>
              <a:t>إِنْتَ</a:t>
            </a:r>
            <a:r>
              <a:rPr lang="en-US" dirty="0"/>
              <a:t> </a:t>
            </a:r>
            <a:r>
              <a:rPr lang="en-US" dirty="0" err="1"/>
              <a:t>يا</a:t>
            </a:r>
            <a:r>
              <a:rPr lang="en-US" dirty="0"/>
              <a:t> </a:t>
            </a:r>
            <a:r>
              <a:rPr lang="en-US" dirty="0" err="1"/>
              <a:t>إِلَهْنَا</a:t>
            </a:r>
            <a:r>
              <a:rPr lang="en-US" dirty="0"/>
              <a:t> </a:t>
            </a:r>
            <a:r>
              <a:rPr lang="en-US" dirty="0" err="1"/>
              <a:t>جَبارْ</a:t>
            </a:r>
            <a:r>
              <a:rPr lang="en-US" dirty="0"/>
              <a:t> </a:t>
            </a:r>
            <a:r>
              <a:rPr lang="en-US" dirty="0" err="1"/>
              <a:t>وِقَديرْ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F72BCCE-E01E-43AE-9678-4585798878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praise, the walls will collapse</a:t>
            </a:r>
          </a:p>
          <a:p>
            <a:r>
              <a:rPr lang="en-US" dirty="0"/>
              <a:t>Because You, our God, are mighty and powerful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EF20B9-848B-489C-A567-E4E483C645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biTtasbīḥ</a:t>
            </a:r>
            <a:r>
              <a:rPr lang="en-US" dirty="0"/>
              <a:t> </a:t>
            </a:r>
            <a:r>
              <a:rPr lang="en-US" dirty="0" err="1"/>
              <a:t>Tu’a`eL</a:t>
            </a:r>
            <a:r>
              <a:rPr lang="en-US" dirty="0"/>
              <a:t> ‘</a:t>
            </a:r>
            <a:r>
              <a:rPr lang="en-US" dirty="0" err="1"/>
              <a:t>Aswār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Elāhnā</a:t>
            </a:r>
            <a:r>
              <a:rPr lang="en-US" dirty="0"/>
              <a:t> </a:t>
            </a:r>
            <a:r>
              <a:rPr lang="en-US" dirty="0" err="1"/>
              <a:t>Jabbār</a:t>
            </a:r>
            <a:r>
              <a:rPr lang="en-US" dirty="0"/>
              <a:t> we </a:t>
            </a:r>
            <a:r>
              <a:rPr lang="en-US" dirty="0" err="1"/>
              <a:t>Qadīr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41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65C3DF-74FB-285F-9751-13C1DCAFF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1CE5E-C9C3-28EC-476E-5F3503EC3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قَديرْ وَحْدَكْ صَاحِبْ السُلْطانْ</a:t>
            </a:r>
            <a:br>
              <a:rPr lang="en-US" dirty="0"/>
            </a:br>
            <a:r>
              <a:rPr lang="en-US" dirty="0" err="1"/>
              <a:t>وِالمَصيرْ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إيدَكْ</a:t>
            </a:r>
            <a:r>
              <a:rPr lang="en-US" dirty="0"/>
              <a:t> </a:t>
            </a:r>
            <a:r>
              <a:rPr lang="en-US" dirty="0" err="1"/>
              <a:t>مِشْ</a:t>
            </a:r>
            <a:r>
              <a:rPr lang="en-US" dirty="0"/>
              <a:t> </a:t>
            </a:r>
            <a:r>
              <a:rPr lang="en-US" dirty="0" err="1"/>
              <a:t>إيدْ</a:t>
            </a:r>
            <a:r>
              <a:rPr lang="en-US" dirty="0"/>
              <a:t> </a:t>
            </a:r>
            <a:r>
              <a:rPr lang="en-US" dirty="0" err="1"/>
              <a:t>إِنْسان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B06C30-F784-9B9E-988C-3795AFCB59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 Mighty One, For You alone, have all authority</a:t>
            </a:r>
          </a:p>
          <a:p>
            <a:r>
              <a:rPr lang="en-US" dirty="0"/>
              <a:t>And the future is in Your hands not ours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C3FCA3-D73A-8208-ED34-A9AE2C41D4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Qadīr</a:t>
            </a:r>
            <a:r>
              <a:rPr lang="en-US" dirty="0"/>
              <a:t> </a:t>
            </a:r>
            <a:r>
              <a:rPr lang="en-US" dirty="0" err="1"/>
              <a:t>Waḥdak</a:t>
            </a:r>
            <a:r>
              <a:rPr lang="en-US" dirty="0"/>
              <a:t> </a:t>
            </a:r>
            <a:r>
              <a:rPr lang="en-US" dirty="0" err="1"/>
              <a:t>Ṣāḥib</a:t>
            </a:r>
            <a:r>
              <a:rPr lang="en-US" dirty="0"/>
              <a:t> </a:t>
            </a:r>
            <a:r>
              <a:rPr lang="en-US" dirty="0" err="1"/>
              <a:t>Ṣṣolṭān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weL</a:t>
            </a:r>
            <a:r>
              <a:rPr lang="en-US" dirty="0"/>
              <a:t> </a:t>
            </a:r>
            <a:r>
              <a:rPr lang="en-US" dirty="0" err="1"/>
              <a:t>Maṣīr</a:t>
            </a:r>
            <a:r>
              <a:rPr lang="en-US" dirty="0"/>
              <a:t> </a:t>
            </a:r>
            <a:r>
              <a:rPr lang="en-US" dirty="0" err="1"/>
              <a:t>fī’Īdak</a:t>
            </a:r>
            <a:r>
              <a:rPr lang="en-US" dirty="0"/>
              <a:t> mish ‘</a:t>
            </a:r>
            <a:r>
              <a:rPr lang="en-US" dirty="0" err="1"/>
              <a:t>Īd</a:t>
            </a:r>
            <a:r>
              <a:rPr lang="en-US" dirty="0"/>
              <a:t> ’</a:t>
            </a:r>
            <a:r>
              <a:rPr lang="en-US" dirty="0" err="1"/>
              <a:t>Ensān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84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EAE4A-0242-E7DF-A62E-D96C3D02B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145A4-3218-459F-A3EF-251FEA987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وِاحْنا مِشْ في مَهَب الريح</a:t>
            </a:r>
            <a:br>
              <a:rPr lang="en-US" dirty="0"/>
            </a:br>
            <a:r>
              <a:rPr lang="ar-SA" dirty="0"/>
              <a:t>إِحْنا جُزءْ من المَسيحْ القَدير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2008E9-2EDC-6B9B-66D5-23FAC16A76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are not left to the unknown</a:t>
            </a:r>
          </a:p>
          <a:p>
            <a:r>
              <a:rPr lang="en-US" dirty="0"/>
              <a:t>As we are part of the Almighty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ED917-EB49-8E22-DF1D-73D99BD0BE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Weḥnā</a:t>
            </a:r>
            <a:r>
              <a:rPr lang="en-US" dirty="0"/>
              <a:t> Mish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Mahabbe</a:t>
            </a:r>
            <a:r>
              <a:rPr lang="en-US" dirty="0"/>
              <a:t> </a:t>
            </a:r>
            <a:r>
              <a:rPr lang="en-US" dirty="0" err="1"/>
              <a:t>Rrīḥ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Eḥnā</a:t>
            </a:r>
            <a:r>
              <a:rPr lang="en-US" dirty="0"/>
              <a:t> </a:t>
            </a:r>
            <a:r>
              <a:rPr lang="en-US" dirty="0" err="1"/>
              <a:t>Joz</a:t>
            </a:r>
            <a:r>
              <a:rPr lang="en-US" dirty="0"/>
              <a:t>’ </a:t>
            </a:r>
            <a:r>
              <a:rPr lang="en-US" dirty="0" err="1"/>
              <a:t>mneL</a:t>
            </a:r>
            <a:r>
              <a:rPr lang="en-US" dirty="0"/>
              <a:t> </a:t>
            </a:r>
            <a:r>
              <a:rPr lang="en-US" dirty="0" err="1"/>
              <a:t>MassīḥeL</a:t>
            </a:r>
            <a:r>
              <a:rPr lang="en-US" dirty="0"/>
              <a:t> </a:t>
            </a:r>
            <a:r>
              <a:rPr lang="en-US" dirty="0" err="1"/>
              <a:t>Qadīr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75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755</TotalTime>
  <Words>487</Words>
  <Application>Microsoft Macintosh PowerPoint</Application>
  <PresentationFormat>Widescreen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5_Office Theme</vt:lpstr>
      <vt:lpstr>مُؤْمِنِينْ</vt:lpstr>
      <vt:lpstr>مُؤْمِنِينْ بِالفِدا ومَحْبوبين مِشْ خَايْفينْ بِالإيمان مِشْ مَتْروكِين</vt:lpstr>
      <vt:lpstr>مَطروحِين وِمِشْ يائْسين وِبِجْناحَكَ مَحْمِيين مِن الشِرير</vt:lpstr>
      <vt:lpstr>يا قَديرْ وَحْدَكْ صَاحِبْ السُلْطانْ وِالمَصيرْ في إيدَكْ مِشْ إيدْ إِنْسان</vt:lpstr>
      <vt:lpstr>وِاحْنا مِشْ في مَهَب الريح إِحْنا جُزءْ من المَسيحْ القَدير</vt:lpstr>
      <vt:lpstr>أَقْوِياءْ بِقُوِّةْ دَم الحَمَلْ وِالإيمانْ يِقْدَرْ يِنْقِلْ الجَبِلْ</vt:lpstr>
      <vt:lpstr>فِيكْ رَجانا وِالأَمَلْ وِانْتَ تِكَمِلْ العَمَلْ وِالتَحْرير</vt:lpstr>
      <vt:lpstr>يا قَديرْ وَحْدَكْ صَاحِبْ السُلْطانْ وِالمَصيرْ في إيدَكْ مِشْ إيدْ إِنْسان</vt:lpstr>
      <vt:lpstr>وِاحْنا مِشْ في مَهَب الريح إِحْنا جُزءْ من المَسيحْ القَدير</vt:lpstr>
      <vt:lpstr>الحُصُونْ هَنْشوفْها وهي بْتِنْهار بَعْدِ الليل دَايْمًا هَايِجي النَهار</vt:lpstr>
      <vt:lpstr>بِالتَسْبِيحْ تقع الأَسْوار إِنْتَ يا إِلَهْنَا جَبارْ وِقَديرْ</vt:lpstr>
      <vt:lpstr>يا قَديرْ وَحْدَكْ صَاحِبْ السُلْطانْ وِالمَصيرْ في إيدَكْ مِشْ إيدْ إِنْسان</vt:lpstr>
      <vt:lpstr>وِاحْنا مِشْ في مَهَب الريح إِحْنا جُزءْ من المَسيحْ القَدير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Nizar Ballout</cp:lastModifiedBy>
  <cp:revision>6</cp:revision>
  <dcterms:created xsi:type="dcterms:W3CDTF">2014-06-01T05:24:09Z</dcterms:created>
  <dcterms:modified xsi:type="dcterms:W3CDTF">2026-07-17T19:28:58Z</dcterms:modified>
  <cp:category/>
</cp:coreProperties>
</file>