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93" r:id="rId1"/>
  </p:sldMasterIdLst>
  <p:notesMasterIdLst>
    <p:notesMasterId r:id="rId15"/>
  </p:notesMasterIdLst>
  <p:handoutMasterIdLst>
    <p:handoutMasterId r:id="rId16"/>
  </p:handoutMasterIdLst>
  <p:sldIdLst>
    <p:sldId id="264" r:id="rId2"/>
    <p:sldId id="265" r:id="rId3"/>
    <p:sldId id="268" r:id="rId4"/>
    <p:sldId id="267" r:id="rId5"/>
    <p:sldId id="269" r:id="rId6"/>
    <p:sldId id="270" r:id="rId7"/>
    <p:sldId id="271" r:id="rId8"/>
    <p:sldId id="272" r:id="rId9"/>
    <p:sldId id="277" r:id="rId10"/>
    <p:sldId id="274" r:id="rId11"/>
    <p:sldId id="275" r:id="rId12"/>
    <p:sldId id="276" r:id="rId13"/>
    <p:sldId id="266" r:id="rId1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030A0"/>
    <a:srgbClr val="2D1493"/>
    <a:srgbClr val="558ED5"/>
    <a:srgbClr val="02B4D2"/>
    <a:srgbClr val="7D46FA"/>
    <a:srgbClr val="7D45F9"/>
    <a:srgbClr val="8A58FA"/>
    <a:srgbClr val="02BCD0"/>
    <a:srgbClr val="9060FA"/>
    <a:srgbClr val="02D6E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474" autoAdjust="0"/>
    <p:restoredTop sz="94660"/>
  </p:normalViewPr>
  <p:slideViewPr>
    <p:cSldViewPr snapToGrid="0" snapToObjects="1">
      <p:cViewPr varScale="1">
        <p:scale>
          <a:sx n="113" d="100"/>
          <a:sy n="113" d="100"/>
        </p:scale>
        <p:origin x="714" y="102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 snapToObjects="1">
      <p:cViewPr varScale="1">
        <p:scale>
          <a:sx n="56" d="100"/>
          <a:sy n="56" d="100"/>
        </p:scale>
        <p:origin x="2256" y="72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567EF1-A0F6-486D-850C-FA0387D9A853}" type="datetimeFigureOut">
              <a:rPr lang="en-US" smtClean="0"/>
              <a:t>18/04/2025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DEABF0-83D9-4288-919A-298B639CB9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051455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10D342-F54A-4289-B6A1-6D088F7C40DB}" type="datetimeFigureOut">
              <a:rPr lang="en-US" smtClean="0"/>
              <a:t>18/04/2025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5E0F34-1AED-4D0C-8212-7FCA0D38E7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80199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228983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314638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45" name="Picture 44" descr="Logo, company name&#10;&#10;Description automatically generated">
            <a:extLst>
              <a:ext uri="{FF2B5EF4-FFF2-40B4-BE49-F238E27FC236}">
                <a16:creationId xmlns:a16="http://schemas.microsoft.com/office/drawing/2014/main" id="{3E2E7442-BBB5-4751-58EA-E705E2FAF56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5232369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99240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20268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202680" y="494825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494825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202680" y="4202952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202952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9" name="Text Placeholder 5">
            <a:extLst>
              <a:ext uri="{FF2B5EF4-FFF2-40B4-BE49-F238E27FC236}">
                <a16:creationId xmlns:a16="http://schemas.microsoft.com/office/drawing/2014/main" id="{3DBB080D-5F07-C696-8723-8F942760662B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620268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0" name="Text Placeholder 8">
            <a:extLst>
              <a:ext uri="{FF2B5EF4-FFF2-40B4-BE49-F238E27FC236}">
                <a16:creationId xmlns:a16="http://schemas.microsoft.com/office/drawing/2014/main" id="{775F464C-F8CE-07F4-5C02-6B5A9B50BA35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6202680" y="125349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1" name="Text Placeholder 5">
            <a:extLst>
              <a:ext uri="{FF2B5EF4-FFF2-40B4-BE49-F238E27FC236}">
                <a16:creationId xmlns:a16="http://schemas.microsoft.com/office/drawing/2014/main" id="{D278A950-559B-4F07-CA26-1050A1C8F664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15240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2" name="Text Placeholder 8">
            <a:extLst>
              <a:ext uri="{FF2B5EF4-FFF2-40B4-BE49-F238E27FC236}">
                <a16:creationId xmlns:a16="http://schemas.microsoft.com/office/drawing/2014/main" id="{E703D6CE-9D16-3861-6905-4083ED82E004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152400" y="125349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3" name="Text Placeholder 8">
            <a:extLst>
              <a:ext uri="{FF2B5EF4-FFF2-40B4-BE49-F238E27FC236}">
                <a16:creationId xmlns:a16="http://schemas.microsoft.com/office/drawing/2014/main" id="{900A32F2-91B9-6A1F-33D2-FA68AA8BE6E7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6197252" y="520718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4" name="Text Placeholder 8">
            <a:extLst>
              <a:ext uri="{FF2B5EF4-FFF2-40B4-BE49-F238E27FC236}">
                <a16:creationId xmlns:a16="http://schemas.microsoft.com/office/drawing/2014/main" id="{455E1E7D-220F-9023-2BB3-DF2A77F37A8B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152400" y="520718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8" name="Picture 17" descr="Logo, company name&#10;&#10;Description automatically generated">
            <a:extLst>
              <a:ext uri="{FF2B5EF4-FFF2-40B4-BE49-F238E27FC236}">
                <a16:creationId xmlns:a16="http://schemas.microsoft.com/office/drawing/2014/main" id="{FFFE973C-03E2-6D25-DBF3-DC6DE00825F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2807364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86499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0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1722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172200" y="531876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531876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172200" y="458724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58724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4807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0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60020" y="6050280"/>
            <a:ext cx="118719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60020" y="5318760"/>
            <a:ext cx="118719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160020" y="4587240"/>
            <a:ext cx="118719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7231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532176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0000"/>
              </a:lnSpc>
              <a:defRPr sz="66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126505"/>
            <a:ext cx="11887200" cy="1602802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 b="0" i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752318"/>
            <a:ext cx="11887200" cy="2300354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14000"/>
              </a:lnSpc>
              <a:spcBef>
                <a:spcPts val="0"/>
              </a:spcBef>
              <a:defRPr sz="660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0334322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66796"/>
            <a:ext cx="11887200" cy="2300354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0000"/>
              </a:lnSpc>
              <a:defRPr sz="60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486400"/>
            <a:ext cx="11887200" cy="1292601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000" b="0" i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367150"/>
            <a:ext cx="11887200" cy="311925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660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0032062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1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0"/>
            <a:ext cx="11887200" cy="719877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11887200" cy="553998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11887200" cy="609398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5240192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2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0"/>
            <a:ext cx="5943600" cy="719877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5">
            <a:extLst>
              <a:ext uri="{FF2B5EF4-FFF2-40B4-BE49-F238E27FC236}">
                <a16:creationId xmlns:a16="http://schemas.microsoft.com/office/drawing/2014/main" id="{996F7702-0897-470D-A036-22A319ED33A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0960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Text Placeholder 8">
            <a:extLst>
              <a:ext uri="{FF2B5EF4-FFF2-40B4-BE49-F238E27FC236}">
                <a16:creationId xmlns:a16="http://schemas.microsoft.com/office/drawing/2014/main" id="{F4B81FEE-D6E0-4BBB-81D5-1D774C21F1C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0960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EEE2C348-BDB8-4703-971C-5FB09164B45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099048" y="2651760"/>
            <a:ext cx="5943600" cy="722376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>
              <a:defRPr lang="en-US" sz="3600" b="0" dirty="0" smtClean="0">
                <a:solidFill>
                  <a:srgbClr val="2D1493"/>
                </a:solidFill>
                <a:effectLst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 lvl="0" rtl="1">
              <a:lnSpc>
                <a:spcPct val="125000"/>
              </a:lnSpc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4805332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Syriac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146309"/>
            <a:ext cx="11887200" cy="969259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00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47672"/>
            <a:ext cx="11887200" cy="99669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000" b="1">
                <a:solidFill>
                  <a:srgbClr val="C00000"/>
                </a:solidFill>
                <a:effectLst/>
                <a:latin typeface="AramaicShimo" pitchFamily="2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061502"/>
            <a:ext cx="11887200" cy="969259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4800" b="1">
                <a:solidFill>
                  <a:schemeClr val="tx2">
                    <a:lumMod val="60000"/>
                    <a:lumOff val="40000"/>
                  </a:schemeClr>
                </a:solidFill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5">
            <a:extLst>
              <a:ext uri="{FF2B5EF4-FFF2-40B4-BE49-F238E27FC236}">
                <a16:creationId xmlns:a16="http://schemas.microsoft.com/office/drawing/2014/main" id="{67F15A85-8365-4C10-AAEA-6A4A171275C5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52400" y="2848356"/>
            <a:ext cx="11887200" cy="969259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 rtl="0">
              <a:spcBef>
                <a:spcPts val="0"/>
              </a:spcBef>
              <a:buFont typeface="Arial" panose="020B0604020202020204" pitchFamily="34" charset="0"/>
              <a:buNone/>
              <a:defRPr sz="4000" b="1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2" name="Picture 1" descr="Logo, company name&#10;&#10;Description automatically generated">
            <a:extLst>
              <a:ext uri="{FF2B5EF4-FFF2-40B4-BE49-F238E27FC236}">
                <a16:creationId xmlns:a16="http://schemas.microsoft.com/office/drawing/2014/main" id="{49340C72-88CE-57A5-7B54-B8C3BD88C236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947466" y="4615844"/>
            <a:ext cx="4297069" cy="19475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83581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146309"/>
            <a:ext cx="11887200" cy="1801368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00000"/>
              </a:lnSpc>
              <a:defRPr sz="6600" b="0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715000"/>
            <a:ext cx="11887200" cy="99669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000" b="0">
                <a:solidFill>
                  <a:srgbClr val="C00000"/>
                </a:solidFill>
                <a:effectLst/>
                <a:latin typeface="AramaicShimo" pitchFamily="2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691640"/>
            <a:ext cx="11887200" cy="1636776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6600" b="1">
                <a:solidFill>
                  <a:schemeClr val="tx2">
                    <a:lumMod val="60000"/>
                    <a:lumOff val="40000"/>
                  </a:schemeClr>
                </a:solidFill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Text Placeholder 5">
            <a:extLst>
              <a:ext uri="{FF2B5EF4-FFF2-40B4-BE49-F238E27FC236}">
                <a16:creationId xmlns:a16="http://schemas.microsoft.com/office/drawing/2014/main" id="{61679052-87CD-45F1-B0E3-153F919F1F56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58043" y="3776472"/>
            <a:ext cx="11887200" cy="82296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 rtl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4000" b="0">
                <a:solidFill>
                  <a:srgbClr val="7030A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5">
            <a:extLst>
              <a:ext uri="{FF2B5EF4-FFF2-40B4-BE49-F238E27FC236}">
                <a16:creationId xmlns:a16="http://schemas.microsoft.com/office/drawing/2014/main" id="{67F15A85-8365-4C10-AAEA-6A4A171275C5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55448" y="4581144"/>
            <a:ext cx="11887200" cy="1161288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 rtl="0">
              <a:spcBef>
                <a:spcPts val="0"/>
              </a:spcBef>
              <a:buFont typeface="Arial" panose="020B0604020202020204" pitchFamily="34" charset="0"/>
              <a:buNone/>
              <a:defRPr sz="380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5169130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 Syriac1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399"/>
            <a:ext cx="5943600" cy="974623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>
              <a:defRPr lang="en-US" sz="300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</a:lstStyle>
          <a:p>
            <a:pPr lvl="0">
              <a:spcBef>
                <a:spcPts val="0"/>
              </a:spcBef>
              <a:buFont typeface="Arial" panose="020B0604020202020204" pitchFamily="34" charset="0"/>
            </a:pPr>
            <a:r>
              <a:rPr lang="en-US"/>
              <a:t>Click to edit Master text styles</a:t>
            </a:r>
          </a:p>
        </p:txBody>
      </p:sp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0"/>
            <a:ext cx="5943600" cy="719877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>
              <a:defRPr lang="en-US" sz="3000" dirty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  <a:ea typeface="+mn-ea"/>
              </a:defRPr>
            </a:lvl1pPr>
          </a:lstStyle>
          <a:p>
            <a:pPr marL="0" lvl="0" indent="0">
              <a:spcBef>
                <a:spcPts val="0"/>
              </a:spcBef>
              <a:buFont typeface="Arial" panose="020B0604020202020204" pitchFamily="34" charset="0"/>
            </a:pPr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Text Placeholder 5">
            <a:extLst>
              <a:ext uri="{FF2B5EF4-FFF2-40B4-BE49-F238E27FC236}">
                <a16:creationId xmlns:a16="http://schemas.microsoft.com/office/drawing/2014/main" id="{996F7702-0897-470D-A036-22A319ED33A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0960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AramaicShimo" pitchFamily="2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Text Placeholder 8">
            <a:extLst>
              <a:ext uri="{FF2B5EF4-FFF2-40B4-BE49-F238E27FC236}">
                <a16:creationId xmlns:a16="http://schemas.microsoft.com/office/drawing/2014/main" id="{F4B81FEE-D6E0-4BBB-81D5-1D774C21F1C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0960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EEE2C348-BDB8-4703-971C-5FB09164B45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099048" y="2651760"/>
            <a:ext cx="5943600" cy="722376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>
              <a:defRPr lang="en-US" sz="3600" b="0" dirty="0" smtClean="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 lvl="0" rtl="1">
              <a:lnSpc>
                <a:spcPct val="125000"/>
              </a:lnSpc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2629825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 Syriac2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57810" y="366306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1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7810" y="3200400"/>
            <a:ext cx="5943600" cy="6093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rtl="1">
              <a:defRPr lang="en-US" sz="3000" b="1" smtClean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</a:lstStyle>
          <a:p>
            <a:pPr lvl="0">
              <a:spcBef>
                <a:spcPts val="0"/>
              </a:spcBef>
              <a:buFont typeface="Arial" panose="020B0604020202020204" pitchFamily="34" charset="0"/>
            </a:pPr>
            <a:r>
              <a:rPr lang="en-US"/>
              <a:t>Click to edit Master text styles</a:t>
            </a:r>
          </a:p>
        </p:txBody>
      </p:sp>
      <p:sp>
        <p:nvSpPr>
          <p:cNvPr id="14" name="Text Placeholder 5">
            <a:extLst>
              <a:ext uri="{FF2B5EF4-FFF2-40B4-BE49-F238E27FC236}">
                <a16:creationId xmlns:a16="http://schemas.microsoft.com/office/drawing/2014/main" id="{996F7702-0897-470D-A036-22A319ED33A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169570" y="365255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AramaicShimo" pitchFamily="2" charset="0"/>
                <a:cs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Text Placeholder 8">
            <a:extLst>
              <a:ext uri="{FF2B5EF4-FFF2-40B4-BE49-F238E27FC236}">
                <a16:creationId xmlns:a16="http://schemas.microsoft.com/office/drawing/2014/main" id="{F4B81FEE-D6E0-4BBB-81D5-1D774C21F1C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169570" y="3063769"/>
            <a:ext cx="5943600" cy="609398"/>
          </a:xfrm>
          <a:prstGeom prst="rect">
            <a:avLst/>
          </a:prstGeom>
        </p:spPr>
        <p:txBody>
          <a:bodyPr wrap="square"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EEE2C348-BDB8-4703-971C-5FB09164B45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172618" y="2651760"/>
            <a:ext cx="5943600" cy="604040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Autofit/>
          </a:bodyPr>
          <a:lstStyle>
            <a:lvl1pPr>
              <a:defRPr lang="en-US" sz="3600" b="0" dirty="0" smtClean="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 lvl="0" rtl="1">
              <a:lnSpc>
                <a:spcPct val="125000"/>
              </a:lnSpc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2147797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2FCE67-CD27-ECAA-D7F9-28C6F73A1345}"/>
              </a:ext>
            </a:extLst>
          </p:cNvPr>
          <p:cNvSpPr txBox="1">
            <a:spLocks/>
          </p:cNvSpPr>
          <p:nvPr userDrawn="1"/>
        </p:nvSpPr>
        <p:spPr>
          <a:xfrm>
            <a:off x="3021496" y="4655471"/>
            <a:ext cx="6149009" cy="731520"/>
          </a:xfrm>
          <a:prstGeom prst="rect">
            <a:avLst/>
          </a:prstGeom>
        </p:spPr>
        <p:txBody>
          <a:bodyPr vert="horz" wrap="none" lIns="91440" tIns="45720" rIns="91440" bIns="45720" rtlCol="0" anchor="ctr" anchorCtr="0">
            <a:normAutofit/>
          </a:bodyPr>
          <a:lstStyle>
            <a:lvl1pPr algn="ctr" defTabSz="457200" rtl="1" eaLnBrk="1" latinLnBrk="0" hangingPunct="1">
              <a:lnSpc>
                <a:spcPct val="125000"/>
              </a:lnSpc>
              <a:spcBef>
                <a:spcPct val="0"/>
              </a:spcBef>
              <a:buNone/>
              <a:defRPr sz="6600" b="1" kern="1200">
                <a:solidFill>
                  <a:srgbClr val="2D14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ar-KW" sz="3600" dirty="0"/>
              <a:t>مِــنَ الـتَّـعَــنِّــي إِلــى الـتَّـغَــنِّــي</a:t>
            </a:r>
            <a:endParaRPr lang="en-US" sz="3600" dirty="0"/>
          </a:p>
        </p:txBody>
      </p:sp>
      <p:sp>
        <p:nvSpPr>
          <p:cNvPr id="4" name="Text Placeholder 5">
            <a:extLst>
              <a:ext uri="{FF2B5EF4-FFF2-40B4-BE49-F238E27FC236}">
                <a16:creationId xmlns:a16="http://schemas.microsoft.com/office/drawing/2014/main" id="{2217A92D-546F-DEE6-621B-3B3F2CCABF24}"/>
              </a:ext>
            </a:extLst>
          </p:cNvPr>
          <p:cNvSpPr txBox="1">
            <a:spLocks/>
          </p:cNvSpPr>
          <p:nvPr userDrawn="1"/>
        </p:nvSpPr>
        <p:spPr>
          <a:xfrm>
            <a:off x="3021496" y="5743972"/>
            <a:ext cx="6149009" cy="731520"/>
          </a:xfrm>
          <a:prstGeom prst="rect">
            <a:avLst/>
          </a:prstGeom>
        </p:spPr>
        <p:txBody>
          <a:bodyPr vert="horz" wrap="none"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 panose="020B0604020202020204" pitchFamily="34" charset="0"/>
              <a:buNone/>
              <a:defRPr sz="6600" b="1" kern="1200">
                <a:solidFill>
                  <a:srgbClr val="AA87F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solidFill>
                  <a:srgbClr val="7030A0"/>
                </a:solidFill>
                <a:latin typeface="+mn-lt"/>
              </a:rPr>
              <a:t>From Hardship to Worship</a:t>
            </a:r>
          </a:p>
        </p:txBody>
      </p:sp>
      <p:sp>
        <p:nvSpPr>
          <p:cNvPr id="5" name="Text Placeholder 8">
            <a:extLst>
              <a:ext uri="{FF2B5EF4-FFF2-40B4-BE49-F238E27FC236}">
                <a16:creationId xmlns:a16="http://schemas.microsoft.com/office/drawing/2014/main" id="{18F61878-27C2-DBB0-2B98-74E3BE1C939B}"/>
              </a:ext>
            </a:extLst>
          </p:cNvPr>
          <p:cNvSpPr txBox="1">
            <a:spLocks/>
          </p:cNvSpPr>
          <p:nvPr userDrawn="1"/>
        </p:nvSpPr>
        <p:spPr>
          <a:xfrm>
            <a:off x="3021496" y="5210893"/>
            <a:ext cx="6149009" cy="731520"/>
          </a:xfrm>
          <a:prstGeom prst="rect">
            <a:avLst/>
          </a:prstGeom>
        </p:spPr>
        <p:txBody>
          <a:bodyPr wrap="none" anchor="ctr" anchorCtr="0">
            <a:normAutofit/>
          </a:bodyPr>
          <a:lstStyle>
            <a:lvl1pPr marL="0" indent="0" algn="ctr" defTabSz="457200" rtl="0" eaLnBrk="1" latinLnBrk="0" hangingPunct="1">
              <a:lnSpc>
                <a:spcPct val="120000"/>
              </a:lnSpc>
              <a:spcBef>
                <a:spcPts val="0"/>
              </a:spcBef>
              <a:buFont typeface="Arial"/>
              <a:buNone/>
              <a:defRPr sz="6600" b="1" kern="1200">
                <a:solidFill>
                  <a:srgbClr val="3BEAF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Mina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Ttaʻann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ī</a:t>
            </a:r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ʽElā</a:t>
            </a:r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Ttaghannī</a:t>
            </a:r>
            <a:endParaRPr lang="en-US" sz="3200" dirty="0">
              <a:solidFill>
                <a:schemeClr val="tx2">
                  <a:lumMod val="60000"/>
                  <a:lumOff val="40000"/>
                </a:schemeClr>
              </a:solidFill>
              <a:latin typeface="+mn-lt"/>
            </a:endParaRPr>
          </a:p>
        </p:txBody>
      </p:sp>
      <p:pic>
        <p:nvPicPr>
          <p:cNvPr id="6" name="Picture 5" descr="Logo, company name&#10;&#10;Description automatically generated">
            <a:extLst>
              <a:ext uri="{FF2B5EF4-FFF2-40B4-BE49-F238E27FC236}">
                <a16:creationId xmlns:a16="http://schemas.microsoft.com/office/drawing/2014/main" id="{DD338D0B-D1B5-359C-E078-02957C0BAE9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770906" y="1604341"/>
            <a:ext cx="4650188" cy="215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57976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357544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4" r:id="rId1"/>
    <p:sldLayoutId id="2147483695" r:id="rId2"/>
    <p:sldLayoutId id="2147483696" r:id="rId3"/>
    <p:sldLayoutId id="2147483697" r:id="rId4"/>
    <p:sldLayoutId id="2147483698" r:id="rId5"/>
    <p:sldLayoutId id="2147483699" r:id="rId6"/>
    <p:sldLayoutId id="2147483700" r:id="rId7"/>
    <p:sldLayoutId id="2147483701" r:id="rId8"/>
    <p:sldLayoutId id="2147483702" r:id="rId9"/>
    <p:sldLayoutId id="2147483703" r:id="rId10"/>
    <p:sldLayoutId id="2147483704" r:id="rId11"/>
    <p:sldLayoutId id="2147483705" r:id="rId12"/>
    <p:sldLayoutId id="2147483706" r:id="rId13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4000" b="1" kern="1200">
          <a:solidFill>
            <a:schemeClr val="bg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0" indent="0" algn="ctr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4572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9144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3716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18288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5BE77A-B65D-8E74-503A-35F890EF22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 err="1"/>
              <a:t>نِـيَّـالـو</a:t>
            </a:r>
            <a:r>
              <a:rPr lang="ar-KW" dirty="0"/>
              <a:t> </a:t>
            </a:r>
            <a:r>
              <a:rPr lang="ar-KW" dirty="0" err="1"/>
              <a:t>نِـيَّـالـو</a:t>
            </a:r>
            <a:r>
              <a:rPr lang="ar-KW" dirty="0"/>
              <a:t> اللي </a:t>
            </a:r>
            <a:r>
              <a:rPr lang="ar-KW" dirty="0" err="1"/>
              <a:t>بِـيْحِـبَّـك</a:t>
            </a:r>
            <a:r>
              <a:rPr lang="ar-KW" dirty="0"/>
              <a:t> يـا يَـســوع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87CA281-A037-9A67-7A2F-68DD1A818E76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How Blessed Are Those Who Love Jesus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BFE3B82-CA4E-586A-1215-CEFBA80C1C76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Niyyālu</a:t>
            </a:r>
            <a:r>
              <a:rPr lang="en-US" dirty="0"/>
              <a:t> </a:t>
            </a:r>
            <a:r>
              <a:rPr lang="en-US" dirty="0" err="1"/>
              <a:t>Niyyālu</a:t>
            </a:r>
            <a:r>
              <a:rPr lang="en-US" dirty="0"/>
              <a:t> </a:t>
            </a:r>
            <a:r>
              <a:rPr lang="en-US" dirty="0" err="1"/>
              <a:t>Ellī</a:t>
            </a:r>
            <a:r>
              <a:rPr lang="en-US" dirty="0"/>
              <a:t> </a:t>
            </a:r>
            <a:r>
              <a:rPr lang="en-US" dirty="0" err="1"/>
              <a:t>biḤibbak</a:t>
            </a:r>
            <a:r>
              <a:rPr lang="en-US" dirty="0"/>
              <a:t> </a:t>
            </a:r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Yasūʻ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75DB115-19D1-4C37-C5FF-0B42A6991657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52400" y="6050280"/>
            <a:ext cx="11871960" cy="640080"/>
          </a:xfrm>
        </p:spPr>
        <p:txBody>
          <a:bodyPr/>
          <a:lstStyle/>
          <a:p>
            <a:r>
              <a:rPr lang="en-US" dirty="0"/>
              <a:t>Lyrics and Music by: Jihad El-</a:t>
            </a:r>
            <a:r>
              <a:rPr lang="en-US" dirty="0" err="1"/>
              <a:t>Achkar</a:t>
            </a:r>
            <a:endParaRPr lang="en-US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285D700B-2736-B578-9115-0E56A75C036E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52400" y="5318760"/>
            <a:ext cx="11871960" cy="640080"/>
          </a:xfrm>
        </p:spPr>
        <p:txBody>
          <a:bodyPr>
            <a:normAutofit/>
          </a:bodyPr>
          <a:lstStyle/>
          <a:p>
            <a:r>
              <a:rPr lang="en-US" dirty="0" err="1"/>
              <a:t>Kalimāt</a:t>
            </a:r>
            <a:r>
              <a:rPr lang="en-US" dirty="0"/>
              <a:t> </a:t>
            </a:r>
            <a:r>
              <a:rPr lang="en-US" dirty="0" err="1"/>
              <a:t>waTalḥīn</a:t>
            </a:r>
            <a:r>
              <a:rPr lang="en-US" dirty="0"/>
              <a:t>: Jihad El-</a:t>
            </a:r>
            <a:r>
              <a:rPr lang="en-US" dirty="0" err="1"/>
              <a:t>Achkar</a:t>
            </a:r>
            <a:r>
              <a:rPr lang="en-US" dirty="0"/>
              <a:t> 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0F308BE2-96BB-ED41-13A3-841F6793CDD2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152400" y="4587240"/>
            <a:ext cx="11871960" cy="640080"/>
          </a:xfrm>
        </p:spPr>
        <p:txBody>
          <a:bodyPr>
            <a:normAutofit/>
          </a:bodyPr>
          <a:lstStyle/>
          <a:p>
            <a:r>
              <a:rPr lang="ar-KW" dirty="0"/>
              <a:t>كلمات وتلحين: جهاد الأشقر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609632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F56190-57EC-B1E1-3DB2-D2CD7D2A4A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 err="1"/>
              <a:t>نِـيَّـالـو</a:t>
            </a:r>
            <a:r>
              <a:rPr lang="ar-KW" dirty="0"/>
              <a:t> </a:t>
            </a:r>
            <a:r>
              <a:rPr lang="ar-KW" dirty="0" err="1"/>
              <a:t>نِـيَّـالـو</a:t>
            </a:r>
            <a:r>
              <a:rPr lang="ar-KW" dirty="0"/>
              <a:t> اللي </a:t>
            </a:r>
            <a:r>
              <a:rPr lang="ar-KW" dirty="0" err="1"/>
              <a:t>بِـيْحِـبَّـك</a:t>
            </a:r>
            <a:r>
              <a:rPr lang="ar-KW" dirty="0"/>
              <a:t> يـا يَـســوع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74707C7-CE33-3E7B-7A63-506625E4A28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GB" dirty="0"/>
              <a:t>Blessed are those who love Jesus 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1936215-43AA-CF24-5EBB-D18C26550F45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Niyyālu</a:t>
            </a:r>
            <a:r>
              <a:rPr lang="en-US" dirty="0"/>
              <a:t> </a:t>
            </a:r>
            <a:r>
              <a:rPr lang="en-US" dirty="0" err="1"/>
              <a:t>Niyyālu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Ellī</a:t>
            </a:r>
            <a:r>
              <a:rPr lang="en-US" dirty="0"/>
              <a:t> </a:t>
            </a:r>
            <a:r>
              <a:rPr lang="en-US" dirty="0" err="1"/>
              <a:t>biḤibbak</a:t>
            </a:r>
            <a:r>
              <a:rPr lang="en-US" dirty="0"/>
              <a:t> </a:t>
            </a:r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Yasūʻ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877342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F56190-57EC-B1E1-3DB2-D2CD7D2A4A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 err="1"/>
              <a:t>إِنـــتَ</a:t>
            </a:r>
            <a:r>
              <a:rPr lang="ar-KW" dirty="0"/>
              <a:t> </a:t>
            </a:r>
            <a:r>
              <a:rPr lang="ar-KW" dirty="0" err="1"/>
              <a:t>بِـتْـفَــتِّـحـلُـــو</a:t>
            </a:r>
            <a:r>
              <a:rPr lang="ar-KW" dirty="0"/>
              <a:t> </a:t>
            </a:r>
            <a:r>
              <a:rPr lang="ar-KW" dirty="0" err="1"/>
              <a:t>قَــلْــبُــــو</a:t>
            </a:r>
            <a:r>
              <a:rPr lang="ar-KW" dirty="0"/>
              <a:t> </a:t>
            </a:r>
            <a:br>
              <a:rPr lang="ar-KW" dirty="0"/>
            </a:br>
            <a:r>
              <a:rPr lang="ar-KW" dirty="0" err="1"/>
              <a:t>إِنـــتَ</a:t>
            </a:r>
            <a:r>
              <a:rPr lang="ar-KW" dirty="0"/>
              <a:t> </a:t>
            </a:r>
            <a:r>
              <a:rPr lang="ar-KW" dirty="0" err="1"/>
              <a:t>بِــتْــنَــوِّرلُـــو</a:t>
            </a:r>
            <a:r>
              <a:rPr lang="ar-KW" dirty="0"/>
              <a:t> </a:t>
            </a:r>
            <a:r>
              <a:rPr lang="ar-KW" dirty="0" err="1"/>
              <a:t>دَرْبُـــــو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74707C7-CE33-3E7B-7A63-506625E4A28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GB" dirty="0"/>
              <a:t>You open up their hearts</a:t>
            </a:r>
            <a:br>
              <a:rPr lang="en-GB" dirty="0"/>
            </a:br>
            <a:r>
              <a:rPr lang="en-GB" dirty="0"/>
              <a:t>and enlighten their future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1936215-43AA-CF24-5EBB-D18C26550F45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‛</a:t>
            </a:r>
            <a:r>
              <a:rPr lang="en-US" dirty="0" err="1"/>
              <a:t>Enta</a:t>
            </a:r>
            <a:r>
              <a:rPr lang="en-US" dirty="0"/>
              <a:t> </a:t>
            </a:r>
            <a:r>
              <a:rPr lang="en-US" dirty="0" err="1"/>
              <a:t>beTfatteḥlu</a:t>
            </a:r>
            <a:r>
              <a:rPr lang="en-US" dirty="0"/>
              <a:t> ‛</a:t>
            </a:r>
            <a:r>
              <a:rPr lang="en-US" dirty="0" err="1"/>
              <a:t>Albu</a:t>
            </a:r>
            <a:br>
              <a:rPr lang="en-US" dirty="0"/>
            </a:br>
            <a:r>
              <a:rPr lang="en-US" dirty="0"/>
              <a:t>‛</a:t>
            </a:r>
            <a:r>
              <a:rPr lang="en-US" dirty="0" err="1"/>
              <a:t>Enta</a:t>
            </a:r>
            <a:r>
              <a:rPr lang="en-US" dirty="0"/>
              <a:t> </a:t>
            </a:r>
            <a:r>
              <a:rPr lang="en-US" dirty="0" err="1"/>
              <a:t>beTnawwirlu</a:t>
            </a:r>
            <a:r>
              <a:rPr lang="en-US" dirty="0"/>
              <a:t> </a:t>
            </a:r>
            <a:r>
              <a:rPr lang="en-US" dirty="0" err="1"/>
              <a:t>Darbu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623538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F56190-57EC-B1E1-3DB2-D2CD7D2A4A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 err="1"/>
              <a:t>إِنـــتَ</a:t>
            </a:r>
            <a:r>
              <a:rPr lang="ar-KW" dirty="0"/>
              <a:t> </a:t>
            </a:r>
            <a:r>
              <a:rPr lang="ar-KW" dirty="0" err="1"/>
              <a:t>بَـتْـخَــفِّــفــلُـــو</a:t>
            </a:r>
            <a:r>
              <a:rPr lang="ar-KW" dirty="0"/>
              <a:t> </a:t>
            </a:r>
            <a:r>
              <a:rPr lang="ar-KW" dirty="0" err="1"/>
              <a:t>هَــمُّــــو</a:t>
            </a:r>
            <a:r>
              <a:rPr lang="ar-KW" dirty="0"/>
              <a:t> </a:t>
            </a:r>
            <a:br>
              <a:rPr lang="ar-KW" dirty="0"/>
            </a:br>
            <a:r>
              <a:rPr lang="ar-KW" dirty="0" err="1"/>
              <a:t>إِنـــتَ</a:t>
            </a:r>
            <a:r>
              <a:rPr lang="ar-KW" dirty="0"/>
              <a:t> </a:t>
            </a:r>
            <a:r>
              <a:rPr lang="ar-KW" dirty="0" err="1"/>
              <a:t>بِـتْـقَــدِّسْــلُــــو</a:t>
            </a:r>
            <a:r>
              <a:rPr lang="ar-KW" dirty="0"/>
              <a:t> </a:t>
            </a:r>
            <a:r>
              <a:rPr lang="ar-KW" dirty="0" err="1"/>
              <a:t>يَــوْمُــــو</a:t>
            </a:r>
            <a:endParaRPr lang="ar-KW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74707C7-CE33-3E7B-7A63-506625E4A28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GB" dirty="0"/>
              <a:t>You carry away their burdens</a:t>
            </a:r>
            <a:br>
              <a:rPr lang="en-GB" dirty="0"/>
            </a:br>
            <a:r>
              <a:rPr lang="en-GB" dirty="0"/>
              <a:t>You sanctify their life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1936215-43AA-CF24-5EBB-D18C26550F45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‛</a:t>
            </a:r>
            <a:r>
              <a:rPr lang="en-US" dirty="0" err="1"/>
              <a:t>Enta</a:t>
            </a:r>
            <a:r>
              <a:rPr lang="en-US" dirty="0"/>
              <a:t> </a:t>
            </a:r>
            <a:r>
              <a:rPr lang="en-US" dirty="0" err="1"/>
              <a:t>beTkhaffiflu</a:t>
            </a:r>
            <a:r>
              <a:rPr lang="en-US" dirty="0"/>
              <a:t> </a:t>
            </a:r>
            <a:r>
              <a:rPr lang="en-US" dirty="0" err="1"/>
              <a:t>Hammu</a:t>
            </a:r>
            <a:br>
              <a:rPr lang="en-US" dirty="0"/>
            </a:br>
            <a:r>
              <a:rPr lang="en-US" dirty="0"/>
              <a:t>‛</a:t>
            </a:r>
            <a:r>
              <a:rPr lang="en-US" dirty="0" err="1"/>
              <a:t>Enta</a:t>
            </a:r>
            <a:r>
              <a:rPr lang="en-US" dirty="0"/>
              <a:t> </a:t>
            </a:r>
            <a:r>
              <a:rPr lang="en-US" dirty="0" err="1"/>
              <a:t>beT‛addislu</a:t>
            </a:r>
            <a:r>
              <a:rPr lang="en-US" dirty="0"/>
              <a:t> </a:t>
            </a:r>
            <a:r>
              <a:rPr lang="en-US" dirty="0" err="1"/>
              <a:t>Yawmu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345919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F56190-57EC-B1E1-3DB2-D2CD7D2A4A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 err="1"/>
              <a:t>نِـيَّـالـو</a:t>
            </a:r>
            <a:r>
              <a:rPr lang="ar-KW" dirty="0"/>
              <a:t> </a:t>
            </a:r>
            <a:r>
              <a:rPr lang="ar-KW" dirty="0" err="1"/>
              <a:t>نِـيَّـالـو</a:t>
            </a:r>
            <a:r>
              <a:rPr lang="ar-KW" dirty="0"/>
              <a:t> اللي </a:t>
            </a:r>
            <a:r>
              <a:rPr lang="ar-KW" dirty="0" err="1"/>
              <a:t>بِـيْحِـبَّـك</a:t>
            </a:r>
            <a:r>
              <a:rPr lang="ar-KW" dirty="0"/>
              <a:t> يـا يَـســوع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74707C7-CE33-3E7B-7A63-506625E4A28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GB" dirty="0"/>
              <a:t>Blessed are those who love Jesus 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1936215-43AA-CF24-5EBB-D18C26550F45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Niyyālu</a:t>
            </a:r>
            <a:r>
              <a:rPr lang="en-US" dirty="0"/>
              <a:t> </a:t>
            </a:r>
            <a:r>
              <a:rPr lang="en-US" dirty="0" err="1"/>
              <a:t>Niyyālu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Ellī</a:t>
            </a:r>
            <a:r>
              <a:rPr lang="en-US" dirty="0"/>
              <a:t> </a:t>
            </a:r>
            <a:r>
              <a:rPr lang="en-US" dirty="0" err="1"/>
              <a:t>biḤibbak</a:t>
            </a:r>
            <a:r>
              <a:rPr lang="en-US" dirty="0"/>
              <a:t> </a:t>
            </a:r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Yasūʻ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721659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87506A-FA79-FA25-75C0-09679D4F90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أَنــا بَــدِّي أَعـطـيــك قَـلـبــي </a:t>
            </a:r>
            <a:br>
              <a:rPr lang="ar-KW" dirty="0"/>
            </a:br>
            <a:r>
              <a:rPr lang="ar-KW" dirty="0"/>
              <a:t>أَنــا بَــدِّي </a:t>
            </a:r>
            <a:r>
              <a:rPr lang="ar-KW" dirty="0" err="1"/>
              <a:t>إِهْــديـــك</a:t>
            </a:r>
            <a:r>
              <a:rPr lang="ar-KW" dirty="0"/>
              <a:t> حُــبِّـــي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D874589-50D9-EF9C-05E4-9F2E348B4B1D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GB" dirty="0"/>
              <a:t>I want to give You my heart, </a:t>
            </a:r>
            <a:br>
              <a:rPr lang="en-GB" dirty="0"/>
            </a:br>
            <a:r>
              <a:rPr lang="en-GB" dirty="0"/>
              <a:t>I want to give You my love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03C3281-EDE4-C929-43E2-1962A03B4205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‛</a:t>
            </a:r>
            <a:r>
              <a:rPr lang="en-US" dirty="0" err="1"/>
              <a:t>Anā</a:t>
            </a:r>
            <a:r>
              <a:rPr lang="en-US" dirty="0"/>
              <a:t> </a:t>
            </a:r>
            <a:r>
              <a:rPr lang="en-US" dirty="0" err="1"/>
              <a:t>Baddī</a:t>
            </a:r>
            <a:r>
              <a:rPr lang="en-US" dirty="0"/>
              <a:t> ‛</a:t>
            </a:r>
            <a:r>
              <a:rPr lang="en-US" dirty="0" err="1"/>
              <a:t>Aʻṭīk</a:t>
            </a:r>
            <a:r>
              <a:rPr lang="en-US" dirty="0"/>
              <a:t> ‛</a:t>
            </a:r>
            <a:r>
              <a:rPr lang="en-US" dirty="0" err="1"/>
              <a:t>Albī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/>
              <a:t>‛</a:t>
            </a:r>
            <a:r>
              <a:rPr lang="en-US" dirty="0" err="1"/>
              <a:t>Anā</a:t>
            </a:r>
            <a:r>
              <a:rPr lang="en-US" dirty="0"/>
              <a:t> </a:t>
            </a:r>
            <a:r>
              <a:rPr lang="en-US" dirty="0" err="1"/>
              <a:t>Baddī</a:t>
            </a:r>
            <a:r>
              <a:rPr lang="en-US" dirty="0"/>
              <a:t> ‛</a:t>
            </a:r>
            <a:r>
              <a:rPr lang="en-US" dirty="0" err="1"/>
              <a:t>Ehdīk</a:t>
            </a:r>
            <a:r>
              <a:rPr lang="en-US" dirty="0"/>
              <a:t> </a:t>
            </a:r>
            <a:r>
              <a:rPr lang="en-US" dirty="0" err="1"/>
              <a:t>Ḥubbī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743968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13600A-BD8C-0E2D-D256-B65BF10D3B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نِــيَّــال الـطِّــفــــلِ الـبَـــــريء </a:t>
            </a:r>
            <a:br>
              <a:rPr lang="ar-KW" dirty="0"/>
            </a:br>
            <a:r>
              <a:rPr lang="ar-KW" dirty="0"/>
              <a:t>الـلّــي مــا </a:t>
            </a:r>
            <a:r>
              <a:rPr lang="ar-KW" dirty="0" err="1"/>
              <a:t>بْـيَـعــرِف</a:t>
            </a:r>
            <a:r>
              <a:rPr lang="ar-KW" dirty="0"/>
              <a:t> غَــيْــرَك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7FFDF40-EA49-7522-AFC6-6BF55EF87AF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Blessed is the innocent child, </a:t>
            </a:r>
            <a:br>
              <a:rPr lang="en-US" dirty="0"/>
            </a:br>
            <a:r>
              <a:rPr lang="en-US" dirty="0"/>
              <a:t>who knows no one but You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6DD2967-CE77-3DD3-78D4-D8E8C0B0FAA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Niyyāle</a:t>
            </a:r>
            <a:r>
              <a:rPr lang="en-US" dirty="0"/>
              <a:t> </a:t>
            </a:r>
            <a:r>
              <a:rPr lang="en-US" dirty="0" err="1"/>
              <a:t>Ṭṭeflil</a:t>
            </a:r>
            <a:r>
              <a:rPr lang="en-US" dirty="0"/>
              <a:t> </a:t>
            </a:r>
            <a:r>
              <a:rPr lang="en-US" dirty="0" err="1"/>
              <a:t>Barī</a:t>
            </a:r>
            <a:r>
              <a:rPr lang="en-US" dirty="0"/>
              <a:t>‛ </a:t>
            </a:r>
            <a:br>
              <a:rPr lang="en-US" dirty="0"/>
            </a:br>
            <a:r>
              <a:rPr lang="en-US" dirty="0" err="1"/>
              <a:t>Ellī</a:t>
            </a:r>
            <a:r>
              <a:rPr lang="en-US" dirty="0"/>
              <a:t> </a:t>
            </a:r>
            <a:r>
              <a:rPr lang="en-US" dirty="0" err="1"/>
              <a:t>Mā</a:t>
            </a:r>
            <a:r>
              <a:rPr lang="en-US" dirty="0"/>
              <a:t> </a:t>
            </a:r>
            <a:r>
              <a:rPr lang="en-US" dirty="0" err="1"/>
              <a:t>bYaʻref</a:t>
            </a:r>
            <a:r>
              <a:rPr lang="en-US" dirty="0"/>
              <a:t> </a:t>
            </a:r>
            <a:r>
              <a:rPr lang="en-US" dirty="0" err="1"/>
              <a:t>Ghayrak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838386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143B46-FE7F-0171-35AF-0C9FADF3F7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نِــيَّــال </a:t>
            </a:r>
            <a:r>
              <a:rPr lang="ar-KW" dirty="0" err="1"/>
              <a:t>الــوِجُّــــو</a:t>
            </a:r>
            <a:r>
              <a:rPr lang="ar-KW" dirty="0"/>
              <a:t> هَــنــــي </a:t>
            </a:r>
            <a:br>
              <a:rPr lang="ar-KW" dirty="0"/>
            </a:br>
            <a:r>
              <a:rPr lang="ar-KW" dirty="0"/>
              <a:t>بِــيْــضَـــوِّي مِــن خَـــيْـــرَك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3C9C674-65BC-5463-BE17-512FACC3AF2B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Blessed is he who lives in peace, </a:t>
            </a:r>
            <a:br>
              <a:rPr lang="en-US" dirty="0"/>
            </a:br>
            <a:r>
              <a:rPr lang="en-US" dirty="0"/>
              <a:t>for he reflects Your goodness    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3A45C69-BA71-654A-ACB1-87630E2A517B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Niyyālil</a:t>
            </a:r>
            <a:r>
              <a:rPr lang="en-US" dirty="0"/>
              <a:t> </a:t>
            </a:r>
            <a:r>
              <a:rPr lang="en-US" dirty="0" err="1"/>
              <a:t>Wejju</a:t>
            </a:r>
            <a:r>
              <a:rPr lang="en-US" dirty="0"/>
              <a:t> </a:t>
            </a:r>
            <a:r>
              <a:rPr lang="en-US" dirty="0" err="1"/>
              <a:t>Hanī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biYḍawwī</a:t>
            </a:r>
            <a:r>
              <a:rPr lang="en-US" dirty="0"/>
              <a:t> Min </a:t>
            </a:r>
            <a:r>
              <a:rPr lang="en-US" dirty="0" err="1"/>
              <a:t>Khayrak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793035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F56190-57EC-B1E1-3DB2-D2CD7D2A4A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 err="1"/>
              <a:t>نِـيَّـالـو</a:t>
            </a:r>
            <a:r>
              <a:rPr lang="ar-KW" dirty="0"/>
              <a:t> </a:t>
            </a:r>
            <a:r>
              <a:rPr lang="ar-KW" dirty="0" err="1"/>
              <a:t>نِـيَّـالـو</a:t>
            </a:r>
            <a:r>
              <a:rPr lang="ar-KW" dirty="0"/>
              <a:t> اللي </a:t>
            </a:r>
            <a:r>
              <a:rPr lang="ar-KW" dirty="0" err="1"/>
              <a:t>بِـيْحِـبَّـك</a:t>
            </a:r>
            <a:r>
              <a:rPr lang="ar-KW" dirty="0"/>
              <a:t> يـا يَـســوع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74707C7-CE33-3E7B-7A63-506625E4A28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GB" dirty="0"/>
              <a:t>Blessed are those who love Jesus 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1936215-43AA-CF24-5EBB-D18C26550F45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Niyyālu</a:t>
            </a:r>
            <a:r>
              <a:rPr lang="en-US" dirty="0"/>
              <a:t> </a:t>
            </a:r>
            <a:r>
              <a:rPr lang="en-US" dirty="0" err="1"/>
              <a:t>Niyyālu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Ellī</a:t>
            </a:r>
            <a:r>
              <a:rPr lang="en-US" dirty="0"/>
              <a:t> </a:t>
            </a:r>
            <a:r>
              <a:rPr lang="en-US" dirty="0" err="1"/>
              <a:t>biḤibbak</a:t>
            </a:r>
            <a:r>
              <a:rPr lang="en-US" dirty="0"/>
              <a:t> </a:t>
            </a:r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Yasūʻ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811561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5E684C-78AD-F164-AE7A-4C21DD45C5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بَـــدِّي شــوفَـــك </a:t>
            </a:r>
            <a:r>
              <a:rPr lang="ar-KW" dirty="0" err="1"/>
              <a:t>بِـخَــيِّـــــي</a:t>
            </a:r>
            <a:r>
              <a:rPr lang="ar-KW" dirty="0"/>
              <a:t> </a:t>
            </a:r>
            <a:br>
              <a:rPr lang="ar-KW" dirty="0"/>
            </a:br>
            <a:r>
              <a:rPr lang="ar-KW" dirty="0"/>
              <a:t>وبَــدِّي شـــوف </a:t>
            </a:r>
            <a:r>
              <a:rPr lang="ar-KW" dirty="0" err="1"/>
              <a:t>خَــيِّــي</a:t>
            </a:r>
            <a:r>
              <a:rPr lang="ar-KW" dirty="0"/>
              <a:t> فــيـــك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880CD77-2E40-EE90-7C88-F318E91CB4E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GB" dirty="0"/>
              <a:t>I want to see You in others, </a:t>
            </a:r>
            <a:br>
              <a:rPr lang="en-GB" dirty="0"/>
            </a:br>
            <a:r>
              <a:rPr lang="en-GB" dirty="0"/>
              <a:t>and I want to see others in You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CECA899-E3B6-FB69-2C1D-4347DB51C70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Baddī</a:t>
            </a:r>
            <a:r>
              <a:rPr lang="en-US" dirty="0"/>
              <a:t> </a:t>
            </a:r>
            <a:r>
              <a:rPr lang="en-US" dirty="0" err="1"/>
              <a:t>Shūfak</a:t>
            </a:r>
            <a:r>
              <a:rPr lang="en-US" dirty="0"/>
              <a:t> </a:t>
            </a:r>
            <a:r>
              <a:rPr lang="en-US" dirty="0" err="1"/>
              <a:t>biKhayyī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wBaddī</a:t>
            </a:r>
            <a:r>
              <a:rPr lang="en-US" dirty="0"/>
              <a:t> </a:t>
            </a:r>
            <a:r>
              <a:rPr lang="en-US" dirty="0" err="1"/>
              <a:t>Shūf</a:t>
            </a:r>
            <a:r>
              <a:rPr lang="en-US" dirty="0"/>
              <a:t> </a:t>
            </a:r>
            <a:r>
              <a:rPr lang="en-US" dirty="0" err="1"/>
              <a:t>Khayyī</a:t>
            </a:r>
            <a:r>
              <a:rPr lang="en-US" dirty="0"/>
              <a:t> </a:t>
            </a:r>
            <a:r>
              <a:rPr lang="en-US" dirty="0" err="1"/>
              <a:t>Fīk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421194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7783A9-A15F-7516-1D05-1CAD732636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بَـــدِّي حُــطَّــك بِـعَـيْـنَــيِّــــي </a:t>
            </a:r>
            <a:br>
              <a:rPr lang="ar-KW" dirty="0"/>
            </a:br>
            <a:r>
              <a:rPr lang="ar-KW" dirty="0"/>
              <a:t>وخَـلِّــي </a:t>
            </a:r>
            <a:r>
              <a:rPr lang="ar-KW" dirty="0" err="1"/>
              <a:t>الـدِّنـيِّــي</a:t>
            </a:r>
            <a:r>
              <a:rPr lang="ar-KW" dirty="0"/>
              <a:t> تِـقــشَــع فــيـــك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A24CEE6-74D6-5F13-5F10-1F396BA3AAC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I want to fix my eyes on You, </a:t>
            </a:r>
            <a:br>
              <a:rPr lang="en-US" dirty="0"/>
            </a:br>
            <a:r>
              <a:rPr lang="en-US" dirty="0"/>
              <a:t>and see the world through Your Eyes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39A7343-D613-6926-9C0E-113D24D452FF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Baddī</a:t>
            </a:r>
            <a:r>
              <a:rPr lang="en-US" dirty="0"/>
              <a:t> </a:t>
            </a:r>
            <a:r>
              <a:rPr lang="en-US" dirty="0" err="1"/>
              <a:t>Ḥuṭṭak</a:t>
            </a:r>
            <a:r>
              <a:rPr lang="en-US" dirty="0"/>
              <a:t> </a:t>
            </a:r>
            <a:r>
              <a:rPr lang="en-US" dirty="0" err="1"/>
              <a:t>biʻAynayyī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wKhallī</a:t>
            </a:r>
            <a:r>
              <a:rPr lang="en-US" dirty="0"/>
              <a:t> </a:t>
            </a:r>
            <a:r>
              <a:rPr lang="en-US" dirty="0" err="1"/>
              <a:t>Ddinyyī</a:t>
            </a:r>
            <a:r>
              <a:rPr lang="en-US" dirty="0"/>
              <a:t> </a:t>
            </a:r>
            <a:r>
              <a:rPr lang="en-US" dirty="0" err="1"/>
              <a:t>Te‛shaʻ</a:t>
            </a:r>
            <a:r>
              <a:rPr lang="en-US" dirty="0"/>
              <a:t> </a:t>
            </a:r>
            <a:r>
              <a:rPr lang="en-US" dirty="0" err="1"/>
              <a:t>Fīk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854752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F56190-57EC-B1E1-3DB2-D2CD7D2A4A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 err="1"/>
              <a:t>نِـيَّـالـو</a:t>
            </a:r>
            <a:r>
              <a:rPr lang="ar-KW" dirty="0"/>
              <a:t> </a:t>
            </a:r>
            <a:r>
              <a:rPr lang="ar-KW" dirty="0" err="1"/>
              <a:t>نِـيَّـالـو</a:t>
            </a:r>
            <a:r>
              <a:rPr lang="ar-KW" dirty="0"/>
              <a:t> اللي </a:t>
            </a:r>
            <a:r>
              <a:rPr lang="ar-KW" dirty="0" err="1"/>
              <a:t>بِـيْحِـبَّـك</a:t>
            </a:r>
            <a:r>
              <a:rPr lang="ar-KW" dirty="0"/>
              <a:t> يـا يَـســوع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74707C7-CE33-3E7B-7A63-506625E4A28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GB" dirty="0"/>
              <a:t>Blessed are those who love Jesus 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1936215-43AA-CF24-5EBB-D18C26550F45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Niyyālu</a:t>
            </a:r>
            <a:r>
              <a:rPr lang="en-US" dirty="0"/>
              <a:t> </a:t>
            </a:r>
            <a:r>
              <a:rPr lang="en-US" dirty="0" err="1"/>
              <a:t>Niyyālu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Ellī</a:t>
            </a:r>
            <a:r>
              <a:rPr lang="en-US" dirty="0"/>
              <a:t> </a:t>
            </a:r>
            <a:r>
              <a:rPr lang="en-US" dirty="0" err="1"/>
              <a:t>biḤibbak</a:t>
            </a:r>
            <a:r>
              <a:rPr lang="en-US" dirty="0"/>
              <a:t> </a:t>
            </a:r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Yasūʻ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679499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27129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6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‛0 - New Logo - Hymns Template - March 2022" id="{C331A18E-1028-4B3F-AB05-ABC9A3E8D12E}" vid="{7A22E75A-666E-4F78-A40D-70F96961C7C3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‛0 - New Logo - Hymns Template - March 2022</Template>
  <TotalTime>159</TotalTime>
  <Words>332</Words>
  <Application>Microsoft Office PowerPoint</Application>
  <PresentationFormat>Widescreen</PresentationFormat>
  <Paragraphs>39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9" baseType="lpstr">
      <vt:lpstr>AramaicShimo</vt:lpstr>
      <vt:lpstr>Arial</vt:lpstr>
      <vt:lpstr>Calibri</vt:lpstr>
      <vt:lpstr>Calibri Light</vt:lpstr>
      <vt:lpstr>Times New Roman</vt:lpstr>
      <vt:lpstr>6_Office Theme</vt:lpstr>
      <vt:lpstr>نِـيَّـالـو نِـيَّـالـو اللي بِـيْحِـبَّـك يـا يَـســوع</vt:lpstr>
      <vt:lpstr>نِـيَّـالـو نِـيَّـالـو اللي بِـيْحِـبَّـك يـا يَـســوع</vt:lpstr>
      <vt:lpstr>إِنـــتَ بِـتْـفَــتِّـحـلُـــو قَــلْــبُــــو  إِنـــتَ بِــتْــنَــوِّرلُـــو دَرْبُـــــو</vt:lpstr>
      <vt:lpstr>إِنـــتَ بَـتْـخَــفِّــفــلُـــو هَــمُّــــو  إِنـــتَ بِـتْـقَــدِّسْــلُــــو يَــوْمُــــو</vt:lpstr>
      <vt:lpstr>نِـيَّـالـو نِـيَّـالـو اللي بِـيْحِـبَّـك يـا يَـســوع</vt:lpstr>
      <vt:lpstr>أَنــا بَــدِّي أَعـطـيــك قَـلـبــي  أَنــا بَــدِّي إِهْــديـــك حُــبِّـــي</vt:lpstr>
      <vt:lpstr>نِــيَّــال الـطِّــفــــلِ الـبَـــــريء  الـلّــي مــا بْـيَـعــرِف غَــيْــرَك</vt:lpstr>
      <vt:lpstr>نِــيَّــال الــوِجُّــــو هَــنــــي  بِــيْــضَـــوِّي مِــن خَـــيْـــرَك</vt:lpstr>
      <vt:lpstr>نِـيَّـالـو نِـيَّـالـو اللي بِـيْحِـبَّـك يـا يَـســوع</vt:lpstr>
      <vt:lpstr>بَـــدِّي شــوفَـــك بِـخَــيِّـــــي  وبَــدِّي شـــوف خَــيِّــي فــيـــك</vt:lpstr>
      <vt:lpstr>بَـــدِّي حُــطَّــك بِـعَـيْـنَــيِّــــي  وخَـلِّــي الـدِّنـيِّــي تِـقــشَــع فــيـــك</vt:lpstr>
      <vt:lpstr>نِـيَّـالـو نِـيَّـالـو اللي بِـيْحِـبَّـك يـا يَـســوع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Niyyālu Ellī biḤibbak - نيالو اللي بيحبك يا يسوع</dc:title>
  <dc:subject/>
  <dc:creator>Nizart</dc:creator>
  <cp:lastModifiedBy>Pascale Hage</cp:lastModifiedBy>
  <cp:revision>7</cp:revision>
  <dcterms:created xsi:type="dcterms:W3CDTF">2023-03-29T11:51:39Z</dcterms:created>
  <dcterms:modified xsi:type="dcterms:W3CDTF">2025-04-18T14:48:42Z</dcterms:modified>
  <cp:category/>
</cp:coreProperties>
</file>