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</p:sldMasterIdLst>
  <p:notesMasterIdLst>
    <p:notesMasterId r:id="rId31"/>
  </p:notesMasterIdLst>
  <p:handoutMasterIdLst>
    <p:handoutMasterId r:id="rId32"/>
  </p:handoutMasterIdLst>
  <p:sldIdLst>
    <p:sldId id="256" r:id="rId2"/>
    <p:sldId id="319" r:id="rId3"/>
    <p:sldId id="291" r:id="rId4"/>
    <p:sldId id="274" r:id="rId5"/>
    <p:sldId id="298" r:id="rId6"/>
    <p:sldId id="261" r:id="rId7"/>
    <p:sldId id="293" r:id="rId8"/>
    <p:sldId id="300" r:id="rId9"/>
    <p:sldId id="301" r:id="rId10"/>
    <p:sldId id="320" r:id="rId11"/>
    <p:sldId id="321" r:id="rId12"/>
    <p:sldId id="322" r:id="rId13"/>
    <p:sldId id="323" r:id="rId14"/>
    <p:sldId id="266" r:id="rId15"/>
    <p:sldId id="267" r:id="rId16"/>
    <p:sldId id="306" r:id="rId17"/>
    <p:sldId id="324" r:id="rId18"/>
    <p:sldId id="325" r:id="rId19"/>
    <p:sldId id="326" r:id="rId20"/>
    <p:sldId id="327" r:id="rId21"/>
    <p:sldId id="270" r:id="rId22"/>
    <p:sldId id="311" r:id="rId23"/>
    <p:sldId id="312" r:id="rId24"/>
    <p:sldId id="313" r:id="rId25"/>
    <p:sldId id="328" r:id="rId26"/>
    <p:sldId id="329" r:id="rId27"/>
    <p:sldId id="330" r:id="rId28"/>
    <p:sldId id="331" r:id="rId29"/>
    <p:sldId id="318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712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29171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008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093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515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379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23720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103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9397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7455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067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021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غَــريــبِــة عَــجـيــبِــة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Incredibly Baffling 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Gharībi</a:t>
            </a:r>
            <a:r>
              <a:rPr lang="en-US" dirty="0"/>
              <a:t> </a:t>
            </a:r>
            <a:r>
              <a:rPr lang="en-US" dirty="0" err="1"/>
              <a:t>ʻAjībi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97EC3F-7330-81E7-B8E5-A615ECD7D05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توزيع: إيلي حردان</a:t>
            </a:r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Arranged by: Elie </a:t>
            </a:r>
            <a:r>
              <a:rPr lang="en-US" dirty="0" err="1"/>
              <a:t>Herdan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Tawzīʻ</a:t>
            </a:r>
            <a:r>
              <a:rPr lang="en-US" dirty="0"/>
              <a:t>: Elie </a:t>
            </a:r>
            <a:r>
              <a:rPr lang="en-US" dirty="0" err="1"/>
              <a:t>Herdan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E525184-5A48-4FDF-492A-3495250D4A3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399" y="5686722"/>
            <a:ext cx="6498772" cy="640080"/>
          </a:xfrm>
        </p:spPr>
        <p:txBody>
          <a:bodyPr>
            <a:normAutofit/>
          </a:bodyPr>
          <a:lstStyle/>
          <a:p>
            <a:r>
              <a:rPr lang="en-US" dirty="0"/>
              <a:t>Recorded by: Ralph Sleiman Studio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6ACA03-4202-E568-CB4B-18C64515339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399" y="4948250"/>
            <a:ext cx="6498772" cy="640080"/>
          </a:xfrm>
        </p:spPr>
        <p:txBody>
          <a:bodyPr/>
          <a:lstStyle/>
          <a:p>
            <a:r>
              <a:rPr lang="en-US" dirty="0" err="1"/>
              <a:t>Tasjīl</a:t>
            </a:r>
            <a:r>
              <a:rPr lang="en-US" dirty="0"/>
              <a:t>: Ralph Sleiman Studio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D15CBE1-8360-008E-DFD7-AAC6B92F88F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399" y="4202952"/>
            <a:ext cx="6498772" cy="640080"/>
          </a:xfrm>
        </p:spPr>
        <p:txBody>
          <a:bodyPr/>
          <a:lstStyle/>
          <a:p>
            <a:r>
              <a:rPr lang="ar-KW" dirty="0"/>
              <a:t>تسجيل: ستوديو رالف سليمان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ACAAAED3-18A2-628C-D425-7684E69AFB4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57828" y="2015072"/>
            <a:ext cx="11897012" cy="640080"/>
          </a:xfrm>
        </p:spPr>
        <p:txBody>
          <a:bodyPr/>
          <a:lstStyle/>
          <a:p>
            <a:r>
              <a:rPr lang="en-US" dirty="0"/>
              <a:t>Lyrics and Music by: Nizar Fares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96E19F73-E9B6-0573-64B1-12E0AD474DB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57828" y="1253490"/>
            <a:ext cx="11897012" cy="640080"/>
          </a:xfrm>
        </p:spPr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Nizar Fares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14C99617-D851-C9FD-A807-4F6C26BB483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52400" y="520718"/>
            <a:ext cx="11897012" cy="640080"/>
          </a:xfrm>
        </p:spPr>
        <p:txBody>
          <a:bodyPr/>
          <a:lstStyle/>
          <a:p>
            <a:r>
              <a:rPr lang="ar-KW" dirty="0"/>
              <a:t>كلمات وتلحين: نزار فارس</a:t>
            </a:r>
          </a:p>
        </p:txBody>
      </p:sp>
    </p:spTree>
    <p:extLst>
      <p:ext uri="{BB962C8B-B14F-4D97-AF65-F5344CB8AC3E}">
        <p14:creationId xmlns:p14="http://schemas.microsoft.com/office/powerpoint/2010/main" val="4170923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غَــريــبِـة، عَــجـيــبِـة .. عَـلاقـــاتِ الــنَّـــاس</a:t>
            </a:r>
            <a:br>
              <a:rPr lang="ar-SA" dirty="0"/>
            </a:br>
            <a:r>
              <a:rPr lang="ar-SA" dirty="0"/>
              <a:t>شي صُحـبِـة، وشي رِفـقَـة .. وشـي بَلا أسـاس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Ever wondered how odd relationships are! Some call them friendships, others you wonder what they are!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Gharībi</a:t>
            </a:r>
            <a:r>
              <a:rPr lang="en-US" dirty="0"/>
              <a:t> </a:t>
            </a:r>
            <a:r>
              <a:rPr lang="en-US" dirty="0" err="1"/>
              <a:t>ʻAjībi</a:t>
            </a:r>
            <a:r>
              <a:rPr lang="en-US" dirty="0"/>
              <a:t> </a:t>
            </a:r>
            <a:r>
              <a:rPr lang="en-US" dirty="0" err="1"/>
              <a:t>ʻAlā‛āte</a:t>
            </a:r>
            <a:r>
              <a:rPr lang="en-US" dirty="0"/>
              <a:t> </a:t>
            </a:r>
            <a:r>
              <a:rPr lang="en-US" dirty="0" err="1"/>
              <a:t>Nnās</a:t>
            </a:r>
            <a:br>
              <a:rPr lang="en-US" dirty="0"/>
            </a:br>
            <a:r>
              <a:rPr lang="en-US" dirty="0" err="1"/>
              <a:t>Shī</a:t>
            </a:r>
            <a:r>
              <a:rPr lang="en-US" dirty="0"/>
              <a:t> </a:t>
            </a:r>
            <a:r>
              <a:rPr lang="en-US" dirty="0" err="1"/>
              <a:t>Ṣuḥbi</a:t>
            </a:r>
            <a:r>
              <a:rPr lang="en-US" dirty="0"/>
              <a:t> </a:t>
            </a:r>
            <a:r>
              <a:rPr lang="en-US" dirty="0" err="1"/>
              <a:t>wShī</a:t>
            </a:r>
            <a:r>
              <a:rPr lang="en-US" dirty="0"/>
              <a:t> </a:t>
            </a:r>
            <a:r>
              <a:rPr lang="en-US" dirty="0" err="1"/>
              <a:t>Ref‛a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wShī</a:t>
            </a:r>
            <a:r>
              <a:rPr lang="en-US" dirty="0"/>
              <a:t> </a:t>
            </a:r>
            <a:r>
              <a:rPr lang="en-US" dirty="0" err="1"/>
              <a:t>Balā</a:t>
            </a:r>
            <a:r>
              <a:rPr lang="en-US" dirty="0"/>
              <a:t> ‛</a:t>
            </a:r>
            <a:r>
              <a:rPr lang="en-US" dirty="0" err="1"/>
              <a:t>Asās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088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3E5EC5-AE57-46A6-9737-B2FE8748F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شــي جــامِـعْــهُـــن مَــصــلَــحَــة </a:t>
            </a:r>
            <a:br>
              <a:rPr lang="ar-KW" dirty="0"/>
            </a:br>
            <a:r>
              <a:rPr lang="ar-KW" dirty="0"/>
              <a:t>وشــي جــامِــعْــهُــــن إِحــســـاس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3DD0C7-A77E-46AA-A7B5-D742C6AF25E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Some take advantages of you </a:t>
            </a:r>
            <a:br>
              <a:rPr lang="en-US" dirty="0"/>
            </a:br>
            <a:r>
              <a:rPr lang="en-US" dirty="0"/>
              <a:t>Others would claim to truly love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019484-3E72-455A-9A38-46786DE66E1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Shī</a:t>
            </a:r>
            <a:r>
              <a:rPr lang="en-US" dirty="0"/>
              <a:t> </a:t>
            </a:r>
            <a:r>
              <a:rPr lang="en-US" dirty="0" err="1"/>
              <a:t>Jāmeʻhon</a:t>
            </a:r>
            <a:r>
              <a:rPr lang="en-US" dirty="0"/>
              <a:t> </a:t>
            </a:r>
            <a:r>
              <a:rPr lang="en-US" dirty="0" err="1"/>
              <a:t>Maṣlaḥa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wShī</a:t>
            </a:r>
            <a:r>
              <a:rPr lang="en-US" dirty="0"/>
              <a:t> </a:t>
            </a:r>
            <a:r>
              <a:rPr lang="en-US" dirty="0" err="1"/>
              <a:t>Jāmeʻhon</a:t>
            </a:r>
            <a:r>
              <a:rPr lang="en-US" dirty="0"/>
              <a:t> ‛</a:t>
            </a:r>
            <a:r>
              <a:rPr lang="en-US" dirty="0" err="1"/>
              <a:t>Eḥsās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943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3E5EC5-AE57-46A6-9737-B2FE8748F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شـــي </a:t>
            </a:r>
            <a:r>
              <a:rPr lang="ar-KW" dirty="0" err="1"/>
              <a:t>بْــيِــنْــبَــكَـــى</a:t>
            </a:r>
            <a:r>
              <a:rPr lang="ar-KW" dirty="0"/>
              <a:t> عَـلَــيـهــا </a:t>
            </a:r>
            <a:br>
              <a:rPr lang="ar-KW" dirty="0"/>
            </a:br>
            <a:r>
              <a:rPr lang="ar-KW" dirty="0"/>
              <a:t>وشــي </a:t>
            </a:r>
            <a:r>
              <a:rPr lang="ar-KW" dirty="0" err="1"/>
              <a:t>بْــيِــنْـــدقَّـــلا</a:t>
            </a:r>
            <a:r>
              <a:rPr lang="ar-KW" dirty="0"/>
              <a:t> </a:t>
            </a:r>
            <a:r>
              <a:rPr lang="ar-KW" dirty="0" err="1"/>
              <a:t>جْــــــراس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3DD0C7-A77E-46AA-A7B5-D742C6AF25E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Many would end up hurting you, </a:t>
            </a:r>
            <a:br>
              <a:rPr lang="en-US" dirty="0"/>
            </a:br>
            <a:r>
              <a:rPr lang="en-US" dirty="0"/>
              <a:t>while it is one who would take your vows!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019484-3E72-455A-9A38-46786DE66E1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Shī</a:t>
            </a:r>
            <a:r>
              <a:rPr lang="en-US" dirty="0"/>
              <a:t> </a:t>
            </a:r>
            <a:r>
              <a:rPr lang="en-US" dirty="0" err="1"/>
              <a:t>bYenbakā</a:t>
            </a:r>
            <a:r>
              <a:rPr lang="en-US" dirty="0"/>
              <a:t> </a:t>
            </a:r>
            <a:r>
              <a:rPr lang="en-US" dirty="0" err="1"/>
              <a:t>ʻAlayhā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wShī</a:t>
            </a:r>
            <a:r>
              <a:rPr lang="en-US" dirty="0"/>
              <a:t> </a:t>
            </a:r>
            <a:r>
              <a:rPr lang="en-US" dirty="0" err="1"/>
              <a:t>bYenda‛allā</a:t>
            </a:r>
            <a:r>
              <a:rPr lang="en-US" dirty="0"/>
              <a:t> </a:t>
            </a:r>
            <a:r>
              <a:rPr lang="en-US" dirty="0" err="1"/>
              <a:t>Jrās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94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بَـــدِّي صَـــلِّــــي الـــيَــــوْم </a:t>
            </a:r>
            <a:br>
              <a:rPr lang="ar-SA" dirty="0"/>
            </a:br>
            <a:r>
              <a:rPr lang="ar-SA" dirty="0"/>
              <a:t>لَــكِــلّ عَــلاقَـــة </a:t>
            </a:r>
            <a:r>
              <a:rPr lang="ar-SA" dirty="0" err="1"/>
              <a:t>ضايْـــعَــــة</a:t>
            </a:r>
            <a:endParaRPr lang="ar-S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want to pray today, </a:t>
            </a:r>
            <a:br>
              <a:rPr lang="en-US" dirty="0"/>
            </a:br>
            <a:r>
              <a:rPr lang="en-US" dirty="0"/>
              <a:t>for every fruitless relationship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Baddī</a:t>
            </a:r>
            <a:r>
              <a:rPr lang="en-US" dirty="0"/>
              <a:t> </a:t>
            </a:r>
            <a:r>
              <a:rPr lang="en-US" dirty="0" err="1"/>
              <a:t>Ṣallī</a:t>
            </a:r>
            <a:r>
              <a:rPr lang="en-US" dirty="0"/>
              <a:t> </a:t>
            </a:r>
            <a:r>
              <a:rPr lang="en-US" dirty="0" err="1"/>
              <a:t>elYawm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laKel</a:t>
            </a:r>
            <a:r>
              <a:rPr lang="en-US" dirty="0"/>
              <a:t> </a:t>
            </a:r>
            <a:r>
              <a:rPr lang="en-US" dirty="0" err="1"/>
              <a:t>ʻAlā‛a</a:t>
            </a:r>
            <a:r>
              <a:rPr lang="en-US" dirty="0"/>
              <a:t> </a:t>
            </a:r>
            <a:r>
              <a:rPr lang="en-US" dirty="0" err="1"/>
              <a:t>Ḍāyʻa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50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err="1"/>
              <a:t>نِـــسْـــيُــــوا</a:t>
            </a:r>
            <a:r>
              <a:rPr lang="ar-SA" dirty="0"/>
              <a:t> صْــحــابــا الـــنَّـــوْم </a:t>
            </a:r>
            <a:br>
              <a:rPr lang="ar-SA" dirty="0"/>
            </a:br>
            <a:r>
              <a:rPr lang="ar-SA" dirty="0"/>
              <a:t>وبِــالــوَعـــي مَــنَّــا </a:t>
            </a:r>
            <a:r>
              <a:rPr lang="ar-SA" dirty="0" err="1"/>
              <a:t>ســايْـــعَــــة</a:t>
            </a:r>
            <a:endParaRPr lang="ar-S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That keep you restless, </a:t>
            </a:r>
            <a:br>
              <a:rPr lang="en-US" dirty="0"/>
            </a:br>
            <a:r>
              <a:rPr lang="en-US" dirty="0"/>
              <a:t>and drown your conscience with guilt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Nisyū</a:t>
            </a:r>
            <a:r>
              <a:rPr lang="en-US" dirty="0"/>
              <a:t> </a:t>
            </a:r>
            <a:r>
              <a:rPr lang="en-US" dirty="0" err="1"/>
              <a:t>Eṣḥābā</a:t>
            </a:r>
            <a:r>
              <a:rPr lang="en-US" dirty="0"/>
              <a:t> </a:t>
            </a:r>
            <a:r>
              <a:rPr lang="en-US" dirty="0" err="1"/>
              <a:t>Nnawm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wbelWaʻī</a:t>
            </a:r>
            <a:r>
              <a:rPr lang="en-US" dirty="0"/>
              <a:t> </a:t>
            </a:r>
            <a:r>
              <a:rPr lang="en-US" dirty="0" err="1"/>
              <a:t>Mannā</a:t>
            </a:r>
            <a:r>
              <a:rPr lang="en-US" dirty="0"/>
              <a:t> </a:t>
            </a:r>
            <a:r>
              <a:rPr lang="en-US" dirty="0" err="1"/>
              <a:t>Sāyʻa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6854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4B219-170D-4188-AEA2-A9E641FDB6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عَـــلاقَـــة مِــــش مْـــحَـــــدَّدِة </a:t>
            </a:r>
            <a:br>
              <a:rPr lang="ar-KW" dirty="0"/>
            </a:br>
            <a:r>
              <a:rPr lang="ar-KW" dirty="0"/>
              <a:t>بِــالــمَــــوْت هِــــيِّ مْــهَـــــدَّدِة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1E8C1B-F985-4CFD-98F0-40ADDEF1A8A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For some, an undefined relationship </a:t>
            </a:r>
            <a:br>
              <a:rPr lang="en-US" dirty="0"/>
            </a:br>
            <a:r>
              <a:rPr lang="en-US" dirty="0"/>
              <a:t>is bound to end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E4BC2E-E45C-4BBB-B2A9-F17562A66D6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ʻAlā‛a</a:t>
            </a:r>
            <a:r>
              <a:rPr lang="en-US" dirty="0"/>
              <a:t> Mish </a:t>
            </a:r>
            <a:r>
              <a:rPr lang="en-US" dirty="0" err="1"/>
              <a:t>Mḥaddadi</a:t>
            </a:r>
            <a:br>
              <a:rPr lang="en-US" dirty="0"/>
            </a:br>
            <a:r>
              <a:rPr lang="en-US" dirty="0" err="1"/>
              <a:t>belMawt</a:t>
            </a:r>
            <a:r>
              <a:rPr lang="en-US" dirty="0"/>
              <a:t> </a:t>
            </a:r>
            <a:r>
              <a:rPr lang="en-US" dirty="0" err="1"/>
              <a:t>Heyyi</a:t>
            </a:r>
            <a:r>
              <a:rPr lang="en-US" dirty="0"/>
              <a:t> </a:t>
            </a:r>
            <a:r>
              <a:rPr lang="en-US" dirty="0" err="1"/>
              <a:t>Mhaddadi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6226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D10BA-016A-4929-8AA0-6699622FD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ولَـــعَـــلاقـــات مِـــتْـــعَـــــدِّدِة </a:t>
            </a:r>
            <a:br>
              <a:rPr lang="ar-KW" dirty="0"/>
            </a:br>
            <a:r>
              <a:rPr lang="ar-KW" dirty="0"/>
              <a:t>أرواح نَـــفْـــســـا </a:t>
            </a:r>
            <a:r>
              <a:rPr lang="ar-KW" dirty="0" err="1"/>
              <a:t>بــايْـــعَــــــة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B6D165-A2FF-45E2-9E93-84CE0ED17FC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For others, they lose their souls </a:t>
            </a:r>
            <a:br>
              <a:rPr lang="en-US" dirty="0"/>
            </a:br>
            <a:r>
              <a:rPr lang="en-US" dirty="0"/>
              <a:t>in multiple ominous affairs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13A2ED-6CEA-4A4C-8A15-F932F94A50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wlaʻAlā‛āt</a:t>
            </a:r>
            <a:r>
              <a:rPr lang="en-US" dirty="0"/>
              <a:t> </a:t>
            </a:r>
            <a:r>
              <a:rPr lang="en-US" dirty="0" err="1"/>
              <a:t>Metʻaddidi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Arwāḥ</a:t>
            </a:r>
            <a:r>
              <a:rPr lang="en-US" dirty="0"/>
              <a:t> </a:t>
            </a:r>
            <a:r>
              <a:rPr lang="en-US" dirty="0" err="1"/>
              <a:t>Nafsā</a:t>
            </a:r>
            <a:r>
              <a:rPr lang="en-US" dirty="0"/>
              <a:t> </a:t>
            </a:r>
            <a:r>
              <a:rPr lang="en-US" dirty="0" err="1"/>
              <a:t>Bāyʻa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9722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بَـــدِّي صَـــلِّــــي الـــيَــــوْم </a:t>
            </a:r>
            <a:br>
              <a:rPr lang="ar-SA" dirty="0"/>
            </a:br>
            <a:r>
              <a:rPr lang="ar-SA" dirty="0"/>
              <a:t>لَــكِــلّ عَــلاقَـــة </a:t>
            </a:r>
            <a:r>
              <a:rPr lang="ar-SA" dirty="0" err="1"/>
              <a:t>ضايْـــعَــــة</a:t>
            </a:r>
            <a:endParaRPr lang="ar-S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want to pray today, </a:t>
            </a:r>
            <a:br>
              <a:rPr lang="en-US" dirty="0"/>
            </a:br>
            <a:r>
              <a:rPr lang="en-US" dirty="0"/>
              <a:t>for every fruitless relationship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Baddī</a:t>
            </a:r>
            <a:r>
              <a:rPr lang="en-US" dirty="0"/>
              <a:t> </a:t>
            </a:r>
            <a:r>
              <a:rPr lang="en-US" dirty="0" err="1"/>
              <a:t>Ṣallī</a:t>
            </a:r>
            <a:r>
              <a:rPr lang="en-US" dirty="0"/>
              <a:t> </a:t>
            </a:r>
            <a:r>
              <a:rPr lang="en-US" dirty="0" err="1"/>
              <a:t>elYawm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laKel</a:t>
            </a:r>
            <a:r>
              <a:rPr lang="en-US" dirty="0"/>
              <a:t> </a:t>
            </a:r>
            <a:r>
              <a:rPr lang="en-US" dirty="0" err="1"/>
              <a:t>ʻAlā‛a</a:t>
            </a:r>
            <a:r>
              <a:rPr lang="en-US" dirty="0"/>
              <a:t> </a:t>
            </a:r>
            <a:r>
              <a:rPr lang="en-US" dirty="0" err="1"/>
              <a:t>Ḍāyʻa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1660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err="1"/>
              <a:t>نِـــسْـــيُــــوا</a:t>
            </a:r>
            <a:r>
              <a:rPr lang="ar-SA" dirty="0"/>
              <a:t> صْــحــابــا الـــنَّـــوْم </a:t>
            </a:r>
            <a:br>
              <a:rPr lang="ar-SA" dirty="0"/>
            </a:br>
            <a:r>
              <a:rPr lang="ar-SA" dirty="0"/>
              <a:t>وبِــالــوَعـــي مَــنَّــا </a:t>
            </a:r>
            <a:r>
              <a:rPr lang="ar-SA" dirty="0" err="1"/>
              <a:t>ســايْـــعَــــة</a:t>
            </a:r>
            <a:endParaRPr lang="ar-S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That keep you restless, </a:t>
            </a:r>
            <a:br>
              <a:rPr lang="en-US" dirty="0"/>
            </a:br>
            <a:r>
              <a:rPr lang="en-US" dirty="0"/>
              <a:t>and drown your conscience with guilt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Nisyū</a:t>
            </a:r>
            <a:r>
              <a:rPr lang="en-US" dirty="0"/>
              <a:t> </a:t>
            </a:r>
            <a:r>
              <a:rPr lang="en-US" dirty="0" err="1"/>
              <a:t>Eṣḥābā</a:t>
            </a:r>
            <a:r>
              <a:rPr lang="en-US" dirty="0"/>
              <a:t> </a:t>
            </a:r>
            <a:r>
              <a:rPr lang="en-US" dirty="0" err="1"/>
              <a:t>Nnawm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wbelWaʻī</a:t>
            </a:r>
            <a:r>
              <a:rPr lang="en-US" dirty="0"/>
              <a:t> </a:t>
            </a:r>
            <a:r>
              <a:rPr lang="en-US" dirty="0" err="1"/>
              <a:t>Mannā</a:t>
            </a:r>
            <a:r>
              <a:rPr lang="en-US" dirty="0"/>
              <a:t> </a:t>
            </a:r>
            <a:r>
              <a:rPr lang="en-US" dirty="0" err="1"/>
              <a:t>Sāyʻa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746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4B219-170D-4188-AEA2-A9E641FDB6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عَـــلاقَـــة مِــــش مْـــحَـــــدَّدِة </a:t>
            </a:r>
            <a:br>
              <a:rPr lang="ar-KW" dirty="0"/>
            </a:br>
            <a:r>
              <a:rPr lang="ar-KW" dirty="0"/>
              <a:t>بِــالــمَــــوْت هِــــيِّ مْــهَـــــدَّدِة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1E8C1B-F985-4CFD-98F0-40ADDEF1A8A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For some, an undefined relationship </a:t>
            </a:r>
            <a:br>
              <a:rPr lang="en-US" dirty="0"/>
            </a:br>
            <a:r>
              <a:rPr lang="en-US" dirty="0"/>
              <a:t>is bound to end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E4BC2E-E45C-4BBB-B2A9-F17562A66D6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ʻAlā‛a</a:t>
            </a:r>
            <a:r>
              <a:rPr lang="en-US" dirty="0"/>
              <a:t> Mish </a:t>
            </a:r>
            <a:r>
              <a:rPr lang="en-US" dirty="0" err="1"/>
              <a:t>Mḥaddadi</a:t>
            </a:r>
            <a:br>
              <a:rPr lang="en-US" dirty="0"/>
            </a:br>
            <a:r>
              <a:rPr lang="en-US" dirty="0" err="1"/>
              <a:t>belMawt</a:t>
            </a:r>
            <a:r>
              <a:rPr lang="en-US" dirty="0"/>
              <a:t> </a:t>
            </a:r>
            <a:r>
              <a:rPr lang="en-US" dirty="0" err="1"/>
              <a:t>Heyyi</a:t>
            </a:r>
            <a:r>
              <a:rPr lang="en-US" dirty="0"/>
              <a:t> </a:t>
            </a:r>
            <a:r>
              <a:rPr lang="en-US" dirty="0" err="1"/>
              <a:t>Mhaddadi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627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D10BA-016A-4929-8AA0-6699622FD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ولَـــعَـــلاقـــات مِـــتْـــعَـــــدِّدِة </a:t>
            </a:r>
            <a:br>
              <a:rPr lang="ar-KW" dirty="0"/>
            </a:br>
            <a:r>
              <a:rPr lang="ar-KW" dirty="0"/>
              <a:t>أرواح نَـــفْـــســـا </a:t>
            </a:r>
            <a:r>
              <a:rPr lang="ar-KW" dirty="0" err="1"/>
              <a:t>بــايْـــعَــــــة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B6D165-A2FF-45E2-9E93-84CE0ED17FC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For others, they lose their souls </a:t>
            </a:r>
            <a:br>
              <a:rPr lang="en-US" dirty="0"/>
            </a:br>
            <a:r>
              <a:rPr lang="en-US" dirty="0"/>
              <a:t>in multiple ominous affairs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13A2ED-6CEA-4A4C-8A15-F932F94A50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wlaʻAlā‛āt</a:t>
            </a:r>
            <a:r>
              <a:rPr lang="en-US" dirty="0"/>
              <a:t> </a:t>
            </a:r>
            <a:r>
              <a:rPr lang="en-US" dirty="0" err="1"/>
              <a:t>Metʻaddidi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Arwāḥ</a:t>
            </a:r>
            <a:r>
              <a:rPr lang="en-US" dirty="0"/>
              <a:t> </a:t>
            </a:r>
            <a:r>
              <a:rPr lang="en-US" dirty="0" err="1"/>
              <a:t>Nafsā</a:t>
            </a:r>
            <a:r>
              <a:rPr lang="en-US" dirty="0"/>
              <a:t> </a:t>
            </a:r>
            <a:r>
              <a:rPr lang="en-US" dirty="0" err="1"/>
              <a:t>Bāyʻa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845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بــدّي حُـطّ حـالــي .. تَـحِــت نــورِ الـوصِـيِّـة</a:t>
            </a:r>
            <a:br>
              <a:rPr lang="ar-SA" dirty="0"/>
            </a:br>
            <a:r>
              <a:rPr lang="ar-SA" dirty="0"/>
              <a:t>كِــلّ عـلاقَـة بـالْـيِــة .. </a:t>
            </a:r>
            <a:r>
              <a:rPr lang="ar-SA" dirty="0" err="1"/>
              <a:t>بْــتِـأسُـــر</a:t>
            </a:r>
            <a:r>
              <a:rPr lang="ar-SA" dirty="0"/>
              <a:t> الـحُــريِّـــة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Lord, I want to put myself in the light of Your Commandment, </a:t>
            </a:r>
            <a:br>
              <a:rPr lang="en-US" dirty="0"/>
            </a:br>
            <a:r>
              <a:rPr lang="en-US" dirty="0"/>
              <a:t>for every empty relationship steals and imprisons my freedom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Baddī</a:t>
            </a:r>
            <a:r>
              <a:rPr lang="en-US" dirty="0"/>
              <a:t> </a:t>
            </a:r>
            <a:r>
              <a:rPr lang="en-US" dirty="0" err="1"/>
              <a:t>Ḥoṭ</a:t>
            </a:r>
            <a:r>
              <a:rPr lang="en-US" dirty="0"/>
              <a:t> </a:t>
            </a:r>
            <a:r>
              <a:rPr lang="en-US" dirty="0" err="1"/>
              <a:t>Ḥālī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Taḥet</a:t>
            </a:r>
            <a:r>
              <a:rPr lang="en-US" dirty="0"/>
              <a:t> </a:t>
            </a:r>
            <a:r>
              <a:rPr lang="en-US" dirty="0" err="1"/>
              <a:t>Nūrel</a:t>
            </a:r>
            <a:r>
              <a:rPr lang="en-US" dirty="0"/>
              <a:t> </a:t>
            </a:r>
            <a:r>
              <a:rPr lang="en-US" dirty="0" err="1"/>
              <a:t>Waṣiyyi</a:t>
            </a:r>
            <a:endParaRPr lang="en-US" dirty="0"/>
          </a:p>
          <a:p>
            <a:r>
              <a:rPr lang="en-US" dirty="0" err="1"/>
              <a:t>Kel</a:t>
            </a:r>
            <a:r>
              <a:rPr lang="en-US" dirty="0"/>
              <a:t> </a:t>
            </a:r>
            <a:r>
              <a:rPr lang="en-US" dirty="0" err="1"/>
              <a:t>ʻAlā‘a</a:t>
            </a:r>
            <a:r>
              <a:rPr lang="en-US" dirty="0"/>
              <a:t> </a:t>
            </a:r>
            <a:r>
              <a:rPr lang="en-US" dirty="0" err="1"/>
              <a:t>Bālyi</a:t>
            </a:r>
            <a:r>
              <a:rPr lang="en-US" dirty="0"/>
              <a:t> </a:t>
            </a:r>
            <a:r>
              <a:rPr lang="en-US" dirty="0" err="1"/>
              <a:t>bTe‛surel</a:t>
            </a:r>
            <a:r>
              <a:rPr lang="en-US" dirty="0"/>
              <a:t> </a:t>
            </a:r>
            <a:r>
              <a:rPr lang="en-US" dirty="0" err="1"/>
              <a:t>Ḥorriyyi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3BE032-47D3-FB72-0E00-4D9970FD65B9}"/>
              </a:ext>
            </a:extLst>
          </p:cNvPr>
          <p:cNvSpPr txBox="1"/>
          <p:nvPr/>
        </p:nvSpPr>
        <p:spPr>
          <a:xfrm>
            <a:off x="2958193" y="3260662"/>
            <a:ext cx="62647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/>
              <a:t>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942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عَـــقـــيـــمِـــة وبَـــلا ثـــمَــــر </a:t>
            </a:r>
            <a:br>
              <a:rPr lang="ar-SA" dirty="0"/>
            </a:br>
            <a:r>
              <a:rPr lang="ar-SA" dirty="0"/>
              <a:t>أو ثَـــمْــــرِتـــا مِـــهْـــرِيِّــــــة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 vain relationship that bears no good fruits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ʻAqīmi</a:t>
            </a:r>
            <a:r>
              <a:rPr lang="en-US" dirty="0"/>
              <a:t> </a:t>
            </a:r>
            <a:r>
              <a:rPr lang="en-US" dirty="0" err="1"/>
              <a:t>wBalā</a:t>
            </a:r>
            <a:r>
              <a:rPr lang="en-US" dirty="0"/>
              <a:t> Thamar </a:t>
            </a:r>
            <a:br>
              <a:rPr lang="en-US" dirty="0"/>
            </a:br>
            <a:r>
              <a:rPr lang="en-US" dirty="0"/>
              <a:t>‛Aw </a:t>
            </a:r>
            <a:r>
              <a:rPr lang="en-US" dirty="0" err="1"/>
              <a:t>Thamretā</a:t>
            </a:r>
            <a:r>
              <a:rPr lang="en-US" dirty="0"/>
              <a:t> </a:t>
            </a:r>
            <a:r>
              <a:rPr lang="en-US" dirty="0" err="1"/>
              <a:t>Mehriyyi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796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ar-SA" dirty="0"/>
              <a:t>مُــــرَّة بْـــتِـــتْـــرُك أَثَــــــر </a:t>
            </a:r>
            <a:br>
              <a:rPr lang="ar-SA" dirty="0"/>
            </a:br>
            <a:r>
              <a:rPr lang="ar-SA" dirty="0" err="1"/>
              <a:t>وِبْــعـــيـــشـــا</a:t>
            </a:r>
            <a:r>
              <a:rPr lang="ar-SA" dirty="0"/>
              <a:t> تِــمْــثــيــلِــيِّــــة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 act of pretense that leaves me with scars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fi-FI" dirty="0"/>
              <a:t>Murra bTetruk ‛Athar </a:t>
            </a:r>
            <a:br>
              <a:rPr lang="fi-FI" dirty="0"/>
            </a:br>
            <a:r>
              <a:rPr lang="fi-FI" dirty="0"/>
              <a:t>wibʻĪshā Temthīliyyi</a:t>
            </a:r>
          </a:p>
        </p:txBody>
      </p:sp>
    </p:spTree>
    <p:extLst>
      <p:ext uri="{BB962C8B-B14F-4D97-AF65-F5344CB8AC3E}">
        <p14:creationId xmlns:p14="http://schemas.microsoft.com/office/powerpoint/2010/main" val="2477104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بَـــدِّي صَـــلِّــــي الـــيَــــوْم </a:t>
            </a:r>
            <a:br>
              <a:rPr lang="ar-SA" dirty="0"/>
            </a:br>
            <a:r>
              <a:rPr lang="ar-SA" dirty="0"/>
              <a:t>لَــكِــلّ عَــلاقَـــة </a:t>
            </a:r>
            <a:r>
              <a:rPr lang="ar-SA" dirty="0" err="1"/>
              <a:t>ضايْـــعَــــة</a:t>
            </a:r>
            <a:endParaRPr lang="ar-S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want to pray today, </a:t>
            </a:r>
            <a:br>
              <a:rPr lang="en-US" dirty="0"/>
            </a:br>
            <a:r>
              <a:rPr lang="en-US" dirty="0"/>
              <a:t>for every fruitless relationship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Baddī</a:t>
            </a:r>
            <a:r>
              <a:rPr lang="en-US" dirty="0"/>
              <a:t> </a:t>
            </a:r>
            <a:r>
              <a:rPr lang="en-US" dirty="0" err="1"/>
              <a:t>Ṣallī</a:t>
            </a:r>
            <a:r>
              <a:rPr lang="en-US" dirty="0"/>
              <a:t> </a:t>
            </a:r>
            <a:r>
              <a:rPr lang="en-US" dirty="0" err="1"/>
              <a:t>elYawm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laKel</a:t>
            </a:r>
            <a:r>
              <a:rPr lang="en-US" dirty="0"/>
              <a:t> </a:t>
            </a:r>
            <a:r>
              <a:rPr lang="en-US" dirty="0" err="1"/>
              <a:t>ʻAlā‛a</a:t>
            </a:r>
            <a:r>
              <a:rPr lang="en-US" dirty="0"/>
              <a:t> </a:t>
            </a:r>
            <a:r>
              <a:rPr lang="en-US" dirty="0" err="1"/>
              <a:t>Ḍāyʻa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6986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err="1"/>
              <a:t>نِـــسْـــيُــــوا</a:t>
            </a:r>
            <a:r>
              <a:rPr lang="ar-SA" dirty="0"/>
              <a:t> صْــحــابــا الـــنَّـــوْم </a:t>
            </a:r>
            <a:br>
              <a:rPr lang="ar-SA" dirty="0"/>
            </a:br>
            <a:r>
              <a:rPr lang="ar-SA" dirty="0"/>
              <a:t>وبِــالــوَعـــي مَــنَّــا </a:t>
            </a:r>
            <a:r>
              <a:rPr lang="ar-SA" dirty="0" err="1"/>
              <a:t>ســايْـــعَــــة</a:t>
            </a:r>
            <a:endParaRPr lang="ar-S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That keep you restless, </a:t>
            </a:r>
            <a:br>
              <a:rPr lang="en-US" dirty="0"/>
            </a:br>
            <a:r>
              <a:rPr lang="en-US" dirty="0"/>
              <a:t>and drown your conscience with guilt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Nisyū</a:t>
            </a:r>
            <a:r>
              <a:rPr lang="en-US" dirty="0"/>
              <a:t> </a:t>
            </a:r>
            <a:r>
              <a:rPr lang="en-US" dirty="0" err="1"/>
              <a:t>Eṣḥābā</a:t>
            </a:r>
            <a:r>
              <a:rPr lang="en-US" dirty="0"/>
              <a:t> </a:t>
            </a:r>
            <a:r>
              <a:rPr lang="en-US" dirty="0" err="1"/>
              <a:t>Nnawm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wbelWaʻī</a:t>
            </a:r>
            <a:r>
              <a:rPr lang="en-US" dirty="0"/>
              <a:t> </a:t>
            </a:r>
            <a:r>
              <a:rPr lang="en-US" dirty="0" err="1"/>
              <a:t>Mannā</a:t>
            </a:r>
            <a:r>
              <a:rPr lang="en-US" dirty="0"/>
              <a:t> </a:t>
            </a:r>
            <a:r>
              <a:rPr lang="en-US" dirty="0" err="1"/>
              <a:t>Sāyʻa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2657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4B219-170D-4188-AEA2-A9E641FDB6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عَـــلاقَـــة مِــــش مْـــحَـــــدَّدِة </a:t>
            </a:r>
            <a:br>
              <a:rPr lang="ar-KW" dirty="0"/>
            </a:br>
            <a:r>
              <a:rPr lang="ar-KW" dirty="0"/>
              <a:t>بِــالــمَــــوْت هِــــيِّ مْــهَـــــدَّدِة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1E8C1B-F985-4CFD-98F0-40ADDEF1A8A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For some, an undefined relationship </a:t>
            </a:r>
            <a:br>
              <a:rPr lang="en-US" dirty="0"/>
            </a:br>
            <a:r>
              <a:rPr lang="en-US" dirty="0"/>
              <a:t>is bound to end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E4BC2E-E45C-4BBB-B2A9-F17562A66D6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ʻAlā‛a</a:t>
            </a:r>
            <a:r>
              <a:rPr lang="en-US" dirty="0"/>
              <a:t> Mish </a:t>
            </a:r>
            <a:r>
              <a:rPr lang="en-US" dirty="0" err="1"/>
              <a:t>Mḥaddadi</a:t>
            </a:r>
            <a:br>
              <a:rPr lang="en-US" dirty="0"/>
            </a:br>
            <a:r>
              <a:rPr lang="en-US" dirty="0" err="1"/>
              <a:t>belMawt</a:t>
            </a:r>
            <a:r>
              <a:rPr lang="en-US" dirty="0"/>
              <a:t> </a:t>
            </a:r>
            <a:r>
              <a:rPr lang="en-US" dirty="0" err="1"/>
              <a:t>Heyyi</a:t>
            </a:r>
            <a:r>
              <a:rPr lang="en-US" dirty="0"/>
              <a:t> </a:t>
            </a:r>
            <a:r>
              <a:rPr lang="en-US" dirty="0" err="1"/>
              <a:t>Mhaddadi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0450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D10BA-016A-4929-8AA0-6699622FD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ولَـــعَـــلاقـــات مِـــتْـــعَـــــدِّدِة </a:t>
            </a:r>
            <a:br>
              <a:rPr lang="ar-KW" dirty="0"/>
            </a:br>
            <a:r>
              <a:rPr lang="ar-KW" dirty="0"/>
              <a:t>أرواح نَـــفْـــســـا </a:t>
            </a:r>
            <a:r>
              <a:rPr lang="ar-KW" dirty="0" err="1"/>
              <a:t>بــايْـــعَــــــة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B6D165-A2FF-45E2-9E93-84CE0ED17FC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For others, they lose their souls </a:t>
            </a:r>
            <a:br>
              <a:rPr lang="en-US" dirty="0"/>
            </a:br>
            <a:r>
              <a:rPr lang="en-US" dirty="0"/>
              <a:t>in multiple ominous affairs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13A2ED-6CEA-4A4C-8A15-F932F94A50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wlaʻAlā‛āt</a:t>
            </a:r>
            <a:r>
              <a:rPr lang="en-US" dirty="0"/>
              <a:t> </a:t>
            </a:r>
            <a:r>
              <a:rPr lang="en-US" dirty="0" err="1"/>
              <a:t>Metʻaddidi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Arwāḥ</a:t>
            </a:r>
            <a:r>
              <a:rPr lang="en-US" dirty="0"/>
              <a:t> </a:t>
            </a:r>
            <a:r>
              <a:rPr lang="en-US" dirty="0" err="1"/>
              <a:t>Nafsā</a:t>
            </a:r>
            <a:r>
              <a:rPr lang="en-US" dirty="0"/>
              <a:t> </a:t>
            </a:r>
            <a:r>
              <a:rPr lang="en-US" dirty="0" err="1"/>
              <a:t>Bāyʻa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87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يـــا خـــالِــــقِ الــقَـــلـــب </a:t>
            </a:r>
            <a:br>
              <a:rPr lang="ar-SA" dirty="0"/>
            </a:br>
            <a:r>
              <a:rPr lang="ar-SA" dirty="0"/>
              <a:t>عَـلِّـمــنــي كــيــف </a:t>
            </a:r>
            <a:r>
              <a:rPr lang="ar-SA" dirty="0" err="1"/>
              <a:t>إســتَــعــمْـلــــو</a:t>
            </a:r>
            <a:endParaRPr lang="ar-S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Creator of my heart, teach me how to use it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Khāli‛el</a:t>
            </a:r>
            <a:r>
              <a:rPr lang="en-US" dirty="0"/>
              <a:t> ‛Alb </a:t>
            </a:r>
            <a:br>
              <a:rPr lang="en-US" dirty="0"/>
            </a:br>
            <a:r>
              <a:rPr lang="en-US" dirty="0" err="1"/>
              <a:t>ʻAllemnī</a:t>
            </a:r>
            <a:r>
              <a:rPr lang="en-US" dirty="0"/>
              <a:t> </a:t>
            </a:r>
            <a:r>
              <a:rPr lang="en-US" dirty="0" err="1"/>
              <a:t>Kīf</a:t>
            </a:r>
            <a:r>
              <a:rPr lang="en-US" dirty="0"/>
              <a:t> ‛</a:t>
            </a:r>
            <a:r>
              <a:rPr lang="en-US" dirty="0" err="1"/>
              <a:t>Estaʻemlu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1668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مِـــــش كِــــلّ دعــــوِة حُـــــبّ </a:t>
            </a:r>
            <a:br>
              <a:rPr lang="ar-SA" dirty="0"/>
            </a:br>
            <a:r>
              <a:rPr lang="ar-SA" dirty="0" err="1"/>
              <a:t>بْـــتِــرْفَــعـــو</a:t>
            </a:r>
            <a:r>
              <a:rPr lang="ar-SA" dirty="0"/>
              <a:t> </a:t>
            </a:r>
            <a:r>
              <a:rPr lang="ar-SA" dirty="0" err="1"/>
              <a:t>وبِـــتْــكَـــمْـــلـــو</a:t>
            </a:r>
            <a:endParaRPr lang="ar-S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Help me learn that not every call of love, </a:t>
            </a:r>
            <a:br>
              <a:rPr lang="en-US" dirty="0"/>
            </a:br>
            <a:r>
              <a:rPr lang="en-US" dirty="0"/>
              <a:t>lifts and completes it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Mish </a:t>
            </a:r>
            <a:r>
              <a:rPr lang="en-US" dirty="0" err="1"/>
              <a:t>Kel</a:t>
            </a:r>
            <a:r>
              <a:rPr lang="en-US" dirty="0"/>
              <a:t> </a:t>
            </a:r>
            <a:r>
              <a:rPr lang="en-US" dirty="0" err="1"/>
              <a:t>Daʻwet</a:t>
            </a:r>
            <a:r>
              <a:rPr lang="en-US" dirty="0"/>
              <a:t> </a:t>
            </a:r>
            <a:r>
              <a:rPr lang="en-US" dirty="0" err="1"/>
              <a:t>Ḥubb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bTerfaʻu</a:t>
            </a:r>
            <a:r>
              <a:rPr lang="en-US" dirty="0"/>
              <a:t> </a:t>
            </a:r>
            <a:r>
              <a:rPr lang="en-US" dirty="0" err="1"/>
              <a:t>wbeTkamlu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510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A2CE62-DBDD-4D68-B512-FAFE74FCE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اعــطــيــنــي حِــكــمِـــة يـــا ربّ </a:t>
            </a:r>
            <a:br>
              <a:rPr lang="ar-KW" dirty="0"/>
            </a:br>
            <a:r>
              <a:rPr lang="ar-KW" dirty="0"/>
              <a:t>كــيــف </a:t>
            </a:r>
            <a:r>
              <a:rPr lang="ar-KW" dirty="0" err="1"/>
              <a:t>صُــونُــــو</a:t>
            </a:r>
            <a:r>
              <a:rPr lang="ar-KW" dirty="0"/>
              <a:t>، كــيــف </a:t>
            </a:r>
            <a:r>
              <a:rPr lang="ar-KW" dirty="0" err="1"/>
              <a:t>جَــمّــلـــو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3894AE-248A-4E23-8E6E-9ADB631661A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Give me wisdom Oh Lord, </a:t>
            </a:r>
            <a:br>
              <a:rPr lang="en-US" dirty="0"/>
            </a:br>
            <a:r>
              <a:rPr lang="en-US" dirty="0"/>
              <a:t>to know how to protect and enrich it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853DED-9AA4-4D0F-9B9D-DAB1DDE20BE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Eʻṭīnī</a:t>
            </a:r>
            <a:r>
              <a:rPr lang="en-US" dirty="0"/>
              <a:t> </a:t>
            </a:r>
            <a:r>
              <a:rPr lang="en-US" dirty="0" err="1"/>
              <a:t>Ḥekmi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Kīf</a:t>
            </a:r>
            <a:r>
              <a:rPr lang="en-US" dirty="0"/>
              <a:t> </a:t>
            </a:r>
            <a:r>
              <a:rPr lang="en-US" dirty="0" err="1"/>
              <a:t>Ṣūnu</a:t>
            </a:r>
            <a:r>
              <a:rPr lang="en-US" dirty="0"/>
              <a:t>, </a:t>
            </a:r>
            <a:r>
              <a:rPr lang="en-US" dirty="0" err="1"/>
              <a:t>Kīf</a:t>
            </a:r>
            <a:r>
              <a:rPr lang="en-US" dirty="0"/>
              <a:t> </a:t>
            </a:r>
            <a:r>
              <a:rPr lang="en-US" dirty="0" err="1"/>
              <a:t>Jammlu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9509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8875E4-3CCF-4D33-9BF1-57934420A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وقَـــدْمــــو</a:t>
            </a:r>
            <a:r>
              <a:rPr lang="ar-KW" dirty="0"/>
              <a:t> هْـــدِيِّــــة حُــــــبّ </a:t>
            </a:r>
            <a:br>
              <a:rPr lang="ar-KW" dirty="0"/>
            </a:br>
            <a:r>
              <a:rPr lang="ar-KW" dirty="0"/>
              <a:t>لَــلْــبَــــدَّك إنُّــــو </a:t>
            </a:r>
            <a:r>
              <a:rPr lang="ar-KW" dirty="0" err="1"/>
              <a:t>يِـــحِـــمْـــلـــــو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F08DF9-1B6C-4230-8305-0BB908154F0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To therefore give it as a loving present,</a:t>
            </a:r>
            <a:br>
              <a:rPr lang="en-US" dirty="0"/>
            </a:br>
            <a:r>
              <a:rPr lang="en-US" dirty="0"/>
              <a:t>to whomever You want to carry it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ED5B64-7AE4-4DF2-830C-17D5B396416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w‛Admu</a:t>
            </a:r>
            <a:r>
              <a:rPr lang="en-US" dirty="0"/>
              <a:t> </a:t>
            </a:r>
            <a:r>
              <a:rPr lang="en-US" dirty="0" err="1"/>
              <a:t>Hdeyyit</a:t>
            </a:r>
            <a:r>
              <a:rPr lang="en-US" dirty="0"/>
              <a:t> </a:t>
            </a:r>
            <a:r>
              <a:rPr lang="en-US" dirty="0" err="1"/>
              <a:t>Ḥubb</a:t>
            </a:r>
            <a:br>
              <a:rPr lang="en-US" dirty="0"/>
            </a:br>
            <a:r>
              <a:rPr lang="en-US" dirty="0" err="1"/>
              <a:t>lalBaddak</a:t>
            </a:r>
            <a:r>
              <a:rPr lang="en-US" dirty="0"/>
              <a:t> ‛</a:t>
            </a:r>
            <a:r>
              <a:rPr lang="en-US" dirty="0" err="1"/>
              <a:t>Ennu</a:t>
            </a:r>
            <a:r>
              <a:rPr lang="en-US" dirty="0"/>
              <a:t> </a:t>
            </a:r>
            <a:r>
              <a:rPr lang="en-US" dirty="0" err="1"/>
              <a:t>Yeḥemlu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518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بَـــدِّي صَـــلِّــــي الـــيَــــوْم </a:t>
            </a:r>
            <a:br>
              <a:rPr lang="ar-SA" dirty="0"/>
            </a:br>
            <a:r>
              <a:rPr lang="ar-SA" dirty="0"/>
              <a:t>لَــكِــلّ عَــلاقَـــة </a:t>
            </a:r>
            <a:r>
              <a:rPr lang="ar-SA" dirty="0" err="1"/>
              <a:t>ضايْـــعَــــة</a:t>
            </a:r>
            <a:endParaRPr lang="ar-S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want to pray today, </a:t>
            </a:r>
            <a:br>
              <a:rPr lang="en-US" dirty="0"/>
            </a:br>
            <a:r>
              <a:rPr lang="en-US" dirty="0"/>
              <a:t>for every fruitless relationship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Baddī</a:t>
            </a:r>
            <a:r>
              <a:rPr lang="en-US" dirty="0"/>
              <a:t> </a:t>
            </a:r>
            <a:r>
              <a:rPr lang="en-US" dirty="0" err="1"/>
              <a:t>Ṣallī</a:t>
            </a:r>
            <a:r>
              <a:rPr lang="en-US" dirty="0"/>
              <a:t> </a:t>
            </a:r>
            <a:r>
              <a:rPr lang="en-US" dirty="0" err="1"/>
              <a:t>elYawm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laKel</a:t>
            </a:r>
            <a:r>
              <a:rPr lang="en-US" dirty="0"/>
              <a:t> </a:t>
            </a:r>
            <a:r>
              <a:rPr lang="en-US" dirty="0" err="1"/>
              <a:t>ʻAlā‛a</a:t>
            </a:r>
            <a:r>
              <a:rPr lang="en-US" dirty="0"/>
              <a:t> </a:t>
            </a:r>
            <a:r>
              <a:rPr lang="en-US" dirty="0" err="1"/>
              <a:t>Ḍāyʻa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2668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err="1"/>
              <a:t>نِـــسْـــيُــــوا</a:t>
            </a:r>
            <a:r>
              <a:rPr lang="ar-SA" dirty="0"/>
              <a:t> صْــحــابــا الـــنَّـــوْم </a:t>
            </a:r>
            <a:br>
              <a:rPr lang="ar-SA" dirty="0"/>
            </a:br>
            <a:r>
              <a:rPr lang="ar-SA" dirty="0"/>
              <a:t>وبِــالــوَعـــي مَــنَّــا </a:t>
            </a:r>
            <a:r>
              <a:rPr lang="ar-SA" dirty="0" err="1"/>
              <a:t>ســايْـــعَــــة</a:t>
            </a:r>
            <a:endParaRPr lang="ar-S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That keep you restless, </a:t>
            </a:r>
            <a:br>
              <a:rPr lang="en-US" dirty="0"/>
            </a:br>
            <a:r>
              <a:rPr lang="en-US" dirty="0"/>
              <a:t>and drown your conscience with guilt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Nisyū</a:t>
            </a:r>
            <a:r>
              <a:rPr lang="en-US" dirty="0"/>
              <a:t> </a:t>
            </a:r>
            <a:r>
              <a:rPr lang="en-US" dirty="0" err="1"/>
              <a:t>Eṣḥābā</a:t>
            </a:r>
            <a:r>
              <a:rPr lang="en-US" dirty="0"/>
              <a:t> </a:t>
            </a:r>
            <a:r>
              <a:rPr lang="en-US" dirty="0" err="1"/>
              <a:t>Nnawm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wbelWaʻī</a:t>
            </a:r>
            <a:r>
              <a:rPr lang="en-US" dirty="0"/>
              <a:t> </a:t>
            </a:r>
            <a:r>
              <a:rPr lang="en-US" dirty="0" err="1"/>
              <a:t>Mannā</a:t>
            </a:r>
            <a:r>
              <a:rPr lang="en-US" dirty="0"/>
              <a:t> </a:t>
            </a:r>
            <a:r>
              <a:rPr lang="en-US" dirty="0" err="1"/>
              <a:t>Sāyʻa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37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4B219-170D-4188-AEA2-A9E641FDB6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عَـــلاقَـــة مِــــش مْـــحَـــــدَّدِة </a:t>
            </a:r>
            <a:br>
              <a:rPr lang="ar-KW" dirty="0"/>
            </a:br>
            <a:r>
              <a:rPr lang="ar-KW" dirty="0"/>
              <a:t>بِــالــمَــــوْت هِــــيِّ مْــهَـــــدَّدِة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1E8C1B-F985-4CFD-98F0-40ADDEF1A8A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For some, an undefined relationship </a:t>
            </a:r>
            <a:br>
              <a:rPr lang="en-US" dirty="0"/>
            </a:br>
            <a:r>
              <a:rPr lang="en-US" dirty="0"/>
              <a:t>is bound to end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E4BC2E-E45C-4BBB-B2A9-F17562A66D6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ʻAlā‛a</a:t>
            </a:r>
            <a:r>
              <a:rPr lang="en-US" dirty="0"/>
              <a:t> Mish </a:t>
            </a:r>
            <a:r>
              <a:rPr lang="en-US" dirty="0" err="1"/>
              <a:t>Mḥaddadi</a:t>
            </a:r>
            <a:br>
              <a:rPr lang="en-US" dirty="0"/>
            </a:br>
            <a:r>
              <a:rPr lang="en-US" dirty="0" err="1"/>
              <a:t>belMawt</a:t>
            </a:r>
            <a:r>
              <a:rPr lang="en-US" dirty="0"/>
              <a:t> </a:t>
            </a:r>
            <a:r>
              <a:rPr lang="en-US" dirty="0" err="1"/>
              <a:t>Heyyi</a:t>
            </a:r>
            <a:r>
              <a:rPr lang="en-US" dirty="0"/>
              <a:t> </a:t>
            </a:r>
            <a:r>
              <a:rPr lang="en-US" dirty="0" err="1"/>
              <a:t>Mhaddadi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05419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D10BA-016A-4929-8AA0-6699622FD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ولَـــعَـــلاقـــات مِـــتْـــعَـــــدِّدِة </a:t>
            </a:r>
            <a:br>
              <a:rPr lang="ar-KW" dirty="0"/>
            </a:br>
            <a:r>
              <a:rPr lang="ar-KW" dirty="0"/>
              <a:t>أرواح نَـــفْـــســـا </a:t>
            </a:r>
            <a:r>
              <a:rPr lang="ar-KW" dirty="0" err="1"/>
              <a:t>بــايْـــعَــــــة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B6D165-A2FF-45E2-9E93-84CE0ED17FC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For others, they lose their souls </a:t>
            </a:r>
            <a:br>
              <a:rPr lang="en-US" dirty="0"/>
            </a:br>
            <a:r>
              <a:rPr lang="en-US" dirty="0"/>
              <a:t>in multiple ominous affairs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13A2ED-6CEA-4A4C-8A15-F932F94A50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wlaʻAlā‛āt</a:t>
            </a:r>
            <a:r>
              <a:rPr lang="en-US" dirty="0"/>
              <a:t> </a:t>
            </a:r>
            <a:r>
              <a:rPr lang="en-US" dirty="0" err="1"/>
              <a:t>Metʻaddidi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Arwāḥ</a:t>
            </a:r>
            <a:r>
              <a:rPr lang="en-US" dirty="0"/>
              <a:t> </a:t>
            </a:r>
            <a:r>
              <a:rPr lang="en-US" dirty="0" err="1"/>
              <a:t>Nafsā</a:t>
            </a:r>
            <a:r>
              <a:rPr lang="en-US" dirty="0"/>
              <a:t> </a:t>
            </a:r>
            <a:r>
              <a:rPr lang="en-US" dirty="0" err="1"/>
              <a:t>Bāyʻa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023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71383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548</TotalTime>
  <Words>825</Words>
  <Application>Microsoft Office PowerPoint</Application>
  <PresentationFormat>Widescreen</PresentationFormat>
  <Paragraphs>94</Paragraphs>
  <Slides>29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Times New Roman</vt:lpstr>
      <vt:lpstr>Calibri</vt:lpstr>
      <vt:lpstr>Calibri Light</vt:lpstr>
      <vt:lpstr>Arial</vt:lpstr>
      <vt:lpstr>5_Office Theme</vt:lpstr>
      <vt:lpstr>غَــريــبِــة عَــجـيــبِــة</vt:lpstr>
      <vt:lpstr>PowerPoint Presentation</vt:lpstr>
      <vt:lpstr>غَــريــبِـة، عَــجـيــبِـة .. عَـلاقـــاتِ الــنَّـــاس شي صُحـبِـة، وشي رِفـقَـة .. وشـي بَلا أسـاس</vt:lpstr>
      <vt:lpstr>شــي جــامِـعْــهُـــن مَــصــلَــحَــة  وشــي جــامِــعْــهُــــن إِحــســـاس</vt:lpstr>
      <vt:lpstr>شـــي بْــيِــنْــبَــكَـــى عَـلَــيـهــا  وشــي بْــيِــنْـــدقَّـــلا جْــــــراس</vt:lpstr>
      <vt:lpstr>بَـــدِّي صَـــلِّــــي الـــيَــــوْم  لَــكِــلّ عَــلاقَـــة ضايْـــعَــــة</vt:lpstr>
      <vt:lpstr>نِـــسْـــيُــــوا صْــحــابــا الـــنَّـــوْم  وبِــالــوَعـــي مَــنَّــا ســايْـــعَــــة</vt:lpstr>
      <vt:lpstr>عَـــلاقَـــة مِــــش مْـــحَـــــدَّدِة  بِــالــمَــــوْت هِــــيِّ مْــهَـــــدَّدِة</vt:lpstr>
      <vt:lpstr>ولَـــعَـــلاقـــات مِـــتْـــعَـــــدِّدِة  أرواح نَـــفْـــســـا بــايْـــعَــــــة</vt:lpstr>
      <vt:lpstr>بَـــدِّي صَـــلِّــــي الـــيَــــوْم  لَــكِــلّ عَــلاقَـــة ضايْـــعَــــة</vt:lpstr>
      <vt:lpstr>نِـــسْـــيُــــوا صْــحــابــا الـــنَّـــوْم  وبِــالــوَعـــي مَــنَّــا ســايْـــعَــــة</vt:lpstr>
      <vt:lpstr>عَـــلاقَـــة مِــــش مْـــحَـــــدَّدِة  بِــالــمَــــوْت هِــــيِّ مْــهَـــــدَّدِة</vt:lpstr>
      <vt:lpstr>ولَـــعَـــلاقـــات مِـــتْـــعَـــــدِّدِة  أرواح نَـــفْـــســـا بــايْـــعَــــــة</vt:lpstr>
      <vt:lpstr>بــدّي حُـطّ حـالــي .. تَـحِــت نــورِ الـوصِـيِّـة كِــلّ عـلاقَـة بـالْـيِــة .. بْــتِـأسُـــر الـحُــريِّـــة</vt:lpstr>
      <vt:lpstr>عَـــقـــيـــمِـــة وبَـــلا ثـــمَــــر  أو ثَـــمْــــرِتـــا مِـــهْـــرِيِّــــــة</vt:lpstr>
      <vt:lpstr>مُــــرَّة بْـــتِـــتْـــرُك أَثَــــــر  وِبْــعـــيـــشـــا تِــمْــثــيــلِــيِّــــة</vt:lpstr>
      <vt:lpstr>بَـــدِّي صَـــلِّــــي الـــيَــــوْم  لَــكِــلّ عَــلاقَـــة ضايْـــعَــــة</vt:lpstr>
      <vt:lpstr>نِـــسْـــيُــــوا صْــحــابــا الـــنَّـــوْم  وبِــالــوَعـــي مَــنَّــا ســايْـــعَــــة</vt:lpstr>
      <vt:lpstr>عَـــلاقَـــة مِــــش مْـــحَـــــدَّدِة  بِــالــمَــــوْت هِــــيِّ مْــهَـــــدَّدِة</vt:lpstr>
      <vt:lpstr>ولَـــعَـــلاقـــات مِـــتْـــعَـــــدِّدِة  أرواح نَـــفْـــســـا بــايْـــعَــــــة</vt:lpstr>
      <vt:lpstr>يـــا خـــالِــــقِ الــقَـــلـــب  عَـلِّـمــنــي كــيــف إســتَــعــمْـلــــو</vt:lpstr>
      <vt:lpstr>مِـــــش كِــــلّ دعــــوِة حُـــــبّ  بْـــتِــرْفَــعـــو وبِـــتْــكَـــمْـــلـــو</vt:lpstr>
      <vt:lpstr>اعــطــيــنــي حِــكــمِـــة يـــا ربّ  كــيــف صُــونُــــو، كــيــف جَــمّــلـــو</vt:lpstr>
      <vt:lpstr>وقَـــدْمــــو هْـــدِيِّــــة حُــــــبّ  لَــلْــبَــــدَّك إنُّــــو يِـــحِـــمْـــلـــــو</vt:lpstr>
      <vt:lpstr>بَـــدِّي صَـــلِّــــي الـــيَــــوْم  لَــكِــلّ عَــلاقَـــة ضايْـــعَــــة</vt:lpstr>
      <vt:lpstr>نِـــسْـــيُــــوا صْــحــابــا الـــنَّـــوْم  وبِــالــوَعـــي مَــنَّــا ســايْـــعَــــة</vt:lpstr>
      <vt:lpstr>عَـــلاقَـــة مِــــش مْـــحَـــــدَّدِة  بِــالــمَــــوْت هِــــيِّ مْــهَـــــدَّدِة</vt:lpstr>
      <vt:lpstr>ولَـــعَـــلاقـــات مِـــتْـــعَـــــدِّدِة  أرواح نَـــفْـــســـا بــايْـــعَــــــة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Gharībi ʻAjībi - غريبة عجيبة</dc:title>
  <dc:subject/>
  <dc:creator>Nizart</dc:creator>
  <cp:keywords>Nizar 2013 A distance to a Heart - مسافة قلب</cp:keywords>
  <cp:lastModifiedBy>Pascale Hage</cp:lastModifiedBy>
  <cp:revision>145</cp:revision>
  <dcterms:created xsi:type="dcterms:W3CDTF">2014-06-01T05:24:09Z</dcterms:created>
  <dcterms:modified xsi:type="dcterms:W3CDTF">2025-04-19T06:18:28Z</dcterms:modified>
  <cp:category/>
</cp:coreProperties>
</file>