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7" r:id="rId1"/>
  </p:sldMasterIdLst>
  <p:notesMasterIdLst>
    <p:notesMasterId r:id="rId43"/>
  </p:notesMasterIdLst>
  <p:handoutMasterIdLst>
    <p:handoutMasterId r:id="rId44"/>
  </p:handoutMasterIdLst>
  <p:sldIdLst>
    <p:sldId id="256" r:id="rId2"/>
    <p:sldId id="264" r:id="rId3"/>
    <p:sldId id="265" r:id="rId4"/>
    <p:sldId id="266" r:id="rId5"/>
    <p:sldId id="267" r:id="rId6"/>
    <p:sldId id="260" r:id="rId7"/>
    <p:sldId id="268" r:id="rId8"/>
    <p:sldId id="261" r:id="rId9"/>
    <p:sldId id="269" r:id="rId10"/>
    <p:sldId id="262" r:id="rId11"/>
    <p:sldId id="270" r:id="rId12"/>
    <p:sldId id="263" r:id="rId13"/>
    <p:sldId id="271" r:id="rId14"/>
    <p:sldId id="272" r:id="rId15"/>
    <p:sldId id="273" r:id="rId16"/>
    <p:sldId id="274" r:id="rId17"/>
    <p:sldId id="27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292" r:id="rId27"/>
    <p:sldId id="293" r:id="rId28"/>
    <p:sldId id="294" r:id="rId29"/>
    <p:sldId id="295" r:id="rId30"/>
    <p:sldId id="324" r:id="rId31"/>
    <p:sldId id="325" r:id="rId32"/>
    <p:sldId id="326" r:id="rId33"/>
    <p:sldId id="327" r:id="rId34"/>
    <p:sldId id="328" r:id="rId35"/>
    <p:sldId id="329" r:id="rId36"/>
    <p:sldId id="330" r:id="rId37"/>
    <p:sldId id="331" r:id="rId38"/>
    <p:sldId id="296" r:id="rId39"/>
    <p:sldId id="297" r:id="rId40"/>
    <p:sldId id="298" r:id="rId41"/>
    <p:sldId id="299" r:id="rId42"/>
  </p:sldIdLst>
  <p:sldSz cx="12192000" cy="6858000"/>
  <p:notesSz cx="6858000" cy="9144000"/>
  <p:embeddedFontLst>
    <p:embeddedFont>
      <p:font typeface="AramaicSerto" pitchFamily="2" charset="0"/>
      <p:regular r:id="rId45"/>
    </p:embeddedFont>
    <p:embeddedFont>
      <p:font typeface="AramaicShimo" pitchFamily="2" charset="0"/>
      <p:regular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Calibri Light" panose="020F0302020204030204" pitchFamily="34" charset="0"/>
      <p:regular r:id="rId51"/>
      <p:italic r:id="rId5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3" autoAdjust="0"/>
    <p:restoredTop sz="94712"/>
  </p:normalViewPr>
  <p:slideViewPr>
    <p:cSldViewPr snapToGrid="0" snapToObjects="1">
      <p:cViewPr varScale="1">
        <p:scale>
          <a:sx n="59" d="100"/>
          <a:sy n="59" d="100"/>
        </p:scale>
        <p:origin x="97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0204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1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4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5.fntdata"/><Relationship Id="rId57" Type="http://schemas.microsoft.com/office/2016/11/relationships/changesInfo" Target="changesInfos/changesInfo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52" Type="http://schemas.openxmlformats.org/officeDocument/2006/relationships/font" Target="fonts/font8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90C41A50-934C-4AA5-9E20-07989165287B}"/>
    <pc:docChg chg="undo redo custSel addSld delSld modSld addMainMaster delMainMaster modMainMaster">
      <pc:chgData name="Honey Funny" userId="4338458a21b77d3f" providerId="LiveId" clId="{90C41A50-934C-4AA5-9E20-07989165287B}" dt="2022-03-04T23:47:00.910" v="1824"/>
      <pc:docMkLst>
        <pc:docMk/>
      </pc:docMkLst>
      <pc:sldChg chg="addSp delSp modSp mod modClrScheme chgLayout">
        <pc:chgData name="Honey Funny" userId="4338458a21b77d3f" providerId="LiveId" clId="{90C41A50-934C-4AA5-9E20-07989165287B}" dt="2022-03-04T22:19:01.786" v="617" actId="12788"/>
        <pc:sldMkLst>
          <pc:docMk/>
          <pc:sldMk cId="707032664" sldId="256"/>
        </pc:sldMkLst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707032664" sldId="256"/>
            <ac:spMk id="2" creationId="{B5FDA380-90CE-408D-BEA5-04771457D7F7}"/>
          </ac:spMkLst>
        </pc:spChg>
        <pc:spChg chg="mod">
          <ac:chgData name="Honey Funny" userId="4338458a21b77d3f" providerId="LiveId" clId="{90C41A50-934C-4AA5-9E20-07989165287B}" dt="2022-03-04T22:18:43.358" v="616" actId="12788"/>
          <ac:spMkLst>
            <pc:docMk/>
            <pc:sldMk cId="707032664" sldId="256"/>
            <ac:spMk id="5" creationId="{00000000-0000-0000-0000-000000000000}"/>
          </ac:spMkLst>
        </pc:spChg>
        <pc:spChg chg="mod">
          <ac:chgData name="Honey Funny" userId="4338458a21b77d3f" providerId="LiveId" clId="{90C41A50-934C-4AA5-9E20-07989165287B}" dt="2022-03-04T22:18:43.358" v="616" actId="12788"/>
          <ac:spMkLst>
            <pc:docMk/>
            <pc:sldMk cId="707032664" sldId="256"/>
            <ac:spMk id="6" creationId="{00000000-0000-0000-0000-000000000000}"/>
          </ac:spMkLst>
        </pc:spChg>
        <pc:spChg chg="mod">
          <ac:chgData name="Honey Funny" userId="4338458a21b77d3f" providerId="LiveId" clId="{90C41A50-934C-4AA5-9E20-07989165287B}" dt="2022-03-04T22:18:43.358" v="616" actId="12788"/>
          <ac:spMkLst>
            <pc:docMk/>
            <pc:sldMk cId="707032664" sldId="256"/>
            <ac:spMk id="7" creationId="{00000000-0000-0000-0000-000000000000}"/>
          </ac:spMkLst>
        </pc:spChg>
        <pc:spChg chg="mod">
          <ac:chgData name="Honey Funny" userId="4338458a21b77d3f" providerId="LiveId" clId="{90C41A50-934C-4AA5-9E20-07989165287B}" dt="2022-03-04T22:18:43.358" v="616" actId="12788"/>
          <ac:spMkLst>
            <pc:docMk/>
            <pc:sldMk cId="707032664" sldId="256"/>
            <ac:spMk id="8" creationId="{00000000-0000-0000-0000-000000000000}"/>
          </ac:spMkLst>
        </pc:spChg>
        <pc:spChg chg="mod">
          <ac:chgData name="Honey Funny" userId="4338458a21b77d3f" providerId="LiveId" clId="{90C41A50-934C-4AA5-9E20-07989165287B}" dt="2022-03-04T22:18:43.358" v="616" actId="12788"/>
          <ac:spMkLst>
            <pc:docMk/>
            <pc:sldMk cId="707032664" sldId="256"/>
            <ac:spMk id="10" creationId="{00000000-0000-0000-0000-000000000000}"/>
          </ac:spMkLst>
        </pc:spChg>
        <pc:spChg chg="mod">
          <ac:chgData name="Honey Funny" userId="4338458a21b77d3f" providerId="LiveId" clId="{90C41A50-934C-4AA5-9E20-07989165287B}" dt="2022-03-04T22:18:43.358" v="616" actId="12788"/>
          <ac:spMkLst>
            <pc:docMk/>
            <pc:sldMk cId="707032664" sldId="256"/>
            <ac:spMk id="11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2:19:01.786" v="617" actId="12788"/>
          <ac:spMkLst>
            <pc:docMk/>
            <pc:sldMk cId="707032664" sldId="256"/>
            <ac:spMk id="13" creationId="{50B1EA91-CB8D-4424-9797-7F9509552731}"/>
          </ac:spMkLst>
        </pc:spChg>
        <pc:spChg chg="add del mod">
          <ac:chgData name="Honey Funny" userId="4338458a21b77d3f" providerId="LiveId" clId="{90C41A50-934C-4AA5-9E20-07989165287B}" dt="2022-03-04T21:55:09.393" v="398" actId="478"/>
          <ac:spMkLst>
            <pc:docMk/>
            <pc:sldMk cId="707032664" sldId="256"/>
            <ac:spMk id="14" creationId="{47E9CC0A-D44A-4E59-857F-8D27B4A177AA}"/>
          </ac:spMkLst>
        </pc:spChg>
        <pc:spChg chg="mod ord">
          <ac:chgData name="Honey Funny" userId="4338458a21b77d3f" providerId="LiveId" clId="{90C41A50-934C-4AA5-9E20-07989165287B}" dt="2022-03-04T22:19:01.786" v="617" actId="12788"/>
          <ac:spMkLst>
            <pc:docMk/>
            <pc:sldMk cId="707032664" sldId="256"/>
            <ac:spMk id="15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2:19:01.786" v="617" actId="12788"/>
          <ac:spMkLst>
            <pc:docMk/>
            <pc:sldMk cId="707032664" sldId="256"/>
            <ac:spMk id="16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2:19:01.786" v="617" actId="12788"/>
          <ac:spMkLst>
            <pc:docMk/>
            <pc:sldMk cId="707032664" sldId="256"/>
            <ac:spMk id="17" creationId="{00000000-0000-0000-0000-000000000000}"/>
          </ac:spMkLst>
        </pc:spChg>
        <pc:picChg chg="add del">
          <ac:chgData name="Honey Funny" userId="4338458a21b77d3f" providerId="LiveId" clId="{90C41A50-934C-4AA5-9E20-07989165287B}" dt="2022-03-04T21:56:28.650" v="406" actId="478"/>
          <ac:picMkLst>
            <pc:docMk/>
            <pc:sldMk cId="707032664" sldId="256"/>
            <ac:picMk id="4" creationId="{6232BCBF-3C21-461E-BCAA-8700B946E816}"/>
          </ac:picMkLst>
        </pc:picChg>
        <pc:picChg chg="add del mod modCrop">
          <ac:chgData name="Honey Funny" userId="4338458a21b77d3f" providerId="LiveId" clId="{90C41A50-934C-4AA5-9E20-07989165287B}" dt="2022-03-04T21:58:44.255" v="445" actId="21"/>
          <ac:picMkLst>
            <pc:docMk/>
            <pc:sldMk cId="707032664" sldId="256"/>
            <ac:picMk id="12" creationId="{1A5E5D54-B57A-4E60-A86D-F9EEDF69129C}"/>
          </ac:picMkLst>
        </pc:picChg>
      </pc:sldChg>
      <pc:sldChg chg="addSp delSp modSp mod modClrScheme chgLayout">
        <pc:chgData name="Honey Funny" userId="4338458a21b77d3f" providerId="LiveId" clId="{90C41A50-934C-4AA5-9E20-07989165287B}" dt="2022-03-04T23:06:14.526" v="1089" actId="20577"/>
        <pc:sldMkLst>
          <pc:docMk/>
          <pc:sldMk cId="1083782554" sldId="260"/>
        </pc:sldMkLst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1083782554" sldId="260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1083782554" sldId="260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1083782554" sldId="260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083782554" sldId="260"/>
            <ac:spMk id="5" creationId="{60190209-6A76-4979-AE6B-0EF16E50349C}"/>
          </ac:spMkLst>
        </pc:spChg>
        <pc:spChg chg="mod ord">
          <ac:chgData name="Honey Funny" userId="4338458a21b77d3f" providerId="LiveId" clId="{90C41A50-934C-4AA5-9E20-07989165287B}" dt="2022-03-04T23:06:14.526" v="1089" actId="20577"/>
          <ac:spMkLst>
            <pc:docMk/>
            <pc:sldMk cId="1083782554" sldId="260"/>
            <ac:spMk id="6" creationId="{A93EE084-B225-4E25-814F-F665F6E29BA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083782554" sldId="260"/>
            <ac:spMk id="7" creationId="{5CB09D13-2422-4447-9D1B-1FB6909FC699}"/>
          </ac:spMkLst>
        </pc:spChg>
        <pc:spChg chg="add mod ord">
          <ac:chgData name="Honey Funny" userId="4338458a21b77d3f" providerId="LiveId" clId="{90C41A50-934C-4AA5-9E20-07989165287B}" dt="2022-03-04T23:05:57.545" v="1083"/>
          <ac:spMkLst>
            <pc:docMk/>
            <pc:sldMk cId="1083782554" sldId="260"/>
            <ac:spMk id="8" creationId="{98EA57A5-BA4A-4D56-81BA-F1A171625D32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083782554" sldId="260"/>
            <ac:spMk id="10" creationId="{6C9518AC-02EF-49C1-A466-30774DB8291F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083782554" sldId="260"/>
            <ac:spMk id="11" creationId="{C8BD6695-954A-44A5-80EF-43A10FEF7A7B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083782554" sldId="260"/>
            <ac:spMk id="12" creationId="{0201DD07-7520-48DB-AC38-6D957852499A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083782554" sldId="260"/>
            <ac:spMk id="13" creationId="{6AD34C13-BE1D-42C1-A2BB-397E7CA8009C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083782554" sldId="260"/>
            <ac:spMk id="14" creationId="{12A3F400-531F-4056-9F73-99C09F59154B}"/>
          </ac:spMkLst>
        </pc:spChg>
        <pc:picChg chg="add del mod">
          <ac:chgData name="Honey Funny" userId="4338458a21b77d3f" providerId="LiveId" clId="{90C41A50-934C-4AA5-9E20-07989165287B}" dt="2022-03-04T22:19:55.237" v="619" actId="478"/>
          <ac:picMkLst>
            <pc:docMk/>
            <pc:sldMk cId="1083782554" sldId="260"/>
            <ac:picMk id="9" creationId="{D3AF6408-5C8A-42AD-8BE4-3ED84BD4D0DB}"/>
          </ac:picMkLst>
        </pc:picChg>
      </pc:sldChg>
      <pc:sldChg chg="addSp delSp modSp mod modClrScheme chgLayout">
        <pc:chgData name="Honey Funny" userId="4338458a21b77d3f" providerId="LiveId" clId="{90C41A50-934C-4AA5-9E20-07989165287B}" dt="2022-03-04T23:06:59.125" v="1107" actId="20577"/>
        <pc:sldMkLst>
          <pc:docMk/>
          <pc:sldMk cId="3853996037" sldId="261"/>
        </pc:sldMkLst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3853996037" sldId="261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05:31.791" v="1073" actId="27636"/>
          <ac:spMkLst>
            <pc:docMk/>
            <pc:sldMk cId="3853996037" sldId="261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3853996037" sldId="261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3853996037" sldId="261"/>
            <ac:spMk id="5" creationId="{2DACFC54-69F6-4D8C-9078-CCFF26877D2B}"/>
          </ac:spMkLst>
        </pc:spChg>
        <pc:spChg chg="mod ord">
          <ac:chgData name="Honey Funny" userId="4338458a21b77d3f" providerId="LiveId" clId="{90C41A50-934C-4AA5-9E20-07989165287B}" dt="2022-03-04T23:06:53.967" v="1103" actId="20577"/>
          <ac:spMkLst>
            <pc:docMk/>
            <pc:sldMk cId="3853996037" sldId="261"/>
            <ac:spMk id="6" creationId="{2A59F30E-AB31-4A49-AA04-3002E9F6A99A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3853996037" sldId="261"/>
            <ac:spMk id="7" creationId="{3BE78BDB-79DE-4969-8B8E-B0C4BA95FE06}"/>
          </ac:spMkLst>
        </pc:spChg>
        <pc:spChg chg="add del mod ord">
          <ac:chgData name="Honey Funny" userId="4338458a21b77d3f" providerId="LiveId" clId="{90C41A50-934C-4AA5-9E20-07989165287B}" dt="2022-03-04T22:20:36.390" v="620" actId="700"/>
          <ac:spMkLst>
            <pc:docMk/>
            <pc:sldMk cId="3853996037" sldId="261"/>
            <ac:spMk id="8" creationId="{7AC1C63E-8E0D-4A9D-9F88-E958C3DA4676}"/>
          </ac:spMkLst>
        </pc:spChg>
        <pc:spChg chg="add mod ord">
          <ac:chgData name="Honey Funny" userId="4338458a21b77d3f" providerId="LiveId" clId="{90C41A50-934C-4AA5-9E20-07989165287B}" dt="2022-03-04T23:06:59.125" v="1107" actId="20577"/>
          <ac:spMkLst>
            <pc:docMk/>
            <pc:sldMk cId="3853996037" sldId="261"/>
            <ac:spMk id="9" creationId="{9ED6FD39-E830-4A54-B370-1CCAE9048432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3853996037" sldId="261"/>
            <ac:spMk id="12" creationId="{1D3E06C1-8FA3-4DDB-9DB2-87759FF6463D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3853996037" sldId="261"/>
            <ac:spMk id="13" creationId="{445482D2-732C-42B6-9562-23B799FDA1F6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3853996037" sldId="261"/>
            <ac:spMk id="14" creationId="{D7C3C7D1-BCB6-4862-AD48-496C05506A79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3853996037" sldId="261"/>
            <ac:spMk id="15" creationId="{73FCBD4D-FD3C-44DB-AD70-5D23897BA046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3853996037" sldId="261"/>
            <ac:spMk id="16" creationId="{E3B652A9-7A4E-49C0-9704-4ABE8A3D0D49}"/>
          </ac:spMkLst>
        </pc:spChg>
        <pc:picChg chg="add del mod modCrop">
          <ac:chgData name="Honey Funny" userId="4338458a21b77d3f" providerId="LiveId" clId="{90C41A50-934C-4AA5-9E20-07989165287B}" dt="2022-03-04T22:43:49.877" v="872" actId="478"/>
          <ac:picMkLst>
            <pc:docMk/>
            <pc:sldMk cId="3853996037" sldId="261"/>
            <ac:picMk id="11" creationId="{11AF4A22-9BD2-4DC9-A5F3-4480FE3AEDE6}"/>
          </ac:picMkLst>
        </pc:picChg>
      </pc:sldChg>
      <pc:sldChg chg="addSp delSp modSp mod modClrScheme chgLayout">
        <pc:chgData name="Honey Funny" userId="4338458a21b77d3f" providerId="LiveId" clId="{90C41A50-934C-4AA5-9E20-07989165287B}" dt="2022-03-04T23:13:14.683" v="1254" actId="478"/>
        <pc:sldMkLst>
          <pc:docMk/>
          <pc:sldMk cId="1187726878" sldId="262"/>
        </pc:sldMkLst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1187726878" sldId="262"/>
            <ac:spMk id="2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187726878" sldId="262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08:40.240" v="1149" actId="14100"/>
          <ac:spMkLst>
            <pc:docMk/>
            <pc:sldMk cId="1187726878" sldId="262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187726878" sldId="262"/>
            <ac:spMk id="5" creationId="{C5CA42B2-06E8-4124-906B-F34BBEA3F65B}"/>
          </ac:spMkLst>
        </pc:spChg>
        <pc:spChg chg="mod ord">
          <ac:chgData name="Honey Funny" userId="4338458a21b77d3f" providerId="LiveId" clId="{90C41A50-934C-4AA5-9E20-07989165287B}" dt="2022-03-04T23:13:09.700" v="1253" actId="20577"/>
          <ac:spMkLst>
            <pc:docMk/>
            <pc:sldMk cId="1187726878" sldId="262"/>
            <ac:spMk id="6" creationId="{494FE46C-2162-46DB-8187-23FC8ACFD02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187726878" sldId="262"/>
            <ac:spMk id="7" creationId="{3F6AD1E9-EA19-416A-84F9-C354EAA016E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187726878" sldId="262"/>
            <ac:spMk id="8" creationId="{D10FE940-E88A-4A73-9F84-02E2632423DE}"/>
          </ac:spMkLst>
        </pc:spChg>
        <pc:spChg chg="add del mod ord">
          <ac:chgData name="Honey Funny" userId="4338458a21b77d3f" providerId="LiveId" clId="{90C41A50-934C-4AA5-9E20-07989165287B}" dt="2022-03-04T22:20:36.390" v="620" actId="700"/>
          <ac:spMkLst>
            <pc:docMk/>
            <pc:sldMk cId="1187726878" sldId="262"/>
            <ac:spMk id="9" creationId="{34B93A88-FA4B-407C-BE69-3882B97175B5}"/>
          </ac:spMkLst>
        </pc:spChg>
        <pc:spChg chg="add del mod ord">
          <ac:chgData name="Honey Funny" userId="4338458a21b77d3f" providerId="LiveId" clId="{90C41A50-934C-4AA5-9E20-07989165287B}" dt="2022-03-04T22:20:36.390" v="620" actId="700"/>
          <ac:spMkLst>
            <pc:docMk/>
            <pc:sldMk cId="1187726878" sldId="262"/>
            <ac:spMk id="10" creationId="{E46FD0B6-B5DD-4ACE-9FE6-2A2955E08A31}"/>
          </ac:spMkLst>
        </pc:spChg>
        <pc:spChg chg="add mod ord">
          <ac:chgData name="Honey Funny" userId="4338458a21b77d3f" providerId="LiveId" clId="{90C41A50-934C-4AA5-9E20-07989165287B}" dt="2022-03-04T23:08:17.687" v="1141" actId="20577"/>
          <ac:spMkLst>
            <pc:docMk/>
            <pc:sldMk cId="1187726878" sldId="262"/>
            <ac:spMk id="11" creationId="{15288D47-4FFC-4273-86CB-6858A5641376}"/>
          </ac:spMkLst>
        </pc:spChg>
        <pc:spChg chg="add mod ord">
          <ac:chgData name="Honey Funny" userId="4338458a21b77d3f" providerId="LiveId" clId="{90C41A50-934C-4AA5-9E20-07989165287B}" dt="2022-03-04T23:07:46.803" v="1121" actId="20577"/>
          <ac:spMkLst>
            <pc:docMk/>
            <pc:sldMk cId="1187726878" sldId="262"/>
            <ac:spMk id="12" creationId="{151C324E-68F7-4FEC-A720-24A3F0A397CA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187726878" sldId="262"/>
            <ac:spMk id="17" creationId="{19436AB9-D5A4-41AA-931B-7D3F3367239D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187726878" sldId="262"/>
            <ac:spMk id="18" creationId="{66436E1C-3AB2-47F7-9B64-1F795ABDA004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187726878" sldId="262"/>
            <ac:spMk id="19" creationId="{3E7EBAD9-CC4C-4288-9F13-BF60D1B6A5EA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187726878" sldId="262"/>
            <ac:spMk id="20" creationId="{0E27C56F-2496-40E5-B523-6496A4070095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187726878" sldId="262"/>
            <ac:spMk id="21" creationId="{77DDB793-E583-4005-BEB4-AADA69762A65}"/>
          </ac:spMkLst>
        </pc:spChg>
        <pc:picChg chg="add del mod modCrop">
          <ac:chgData name="Honey Funny" userId="4338458a21b77d3f" providerId="LiveId" clId="{90C41A50-934C-4AA5-9E20-07989165287B}" dt="2022-03-04T23:11:31.969" v="1203" actId="478"/>
          <ac:picMkLst>
            <pc:docMk/>
            <pc:sldMk cId="1187726878" sldId="262"/>
            <ac:picMk id="14" creationId="{1ADD9E67-671C-41D2-8793-9E294C0F0A71}"/>
          </ac:picMkLst>
        </pc:picChg>
        <pc:picChg chg="add del mod modCrop">
          <ac:chgData name="Honey Funny" userId="4338458a21b77d3f" providerId="LiveId" clId="{90C41A50-934C-4AA5-9E20-07989165287B}" dt="2022-03-04T23:13:14.683" v="1254" actId="478"/>
          <ac:picMkLst>
            <pc:docMk/>
            <pc:sldMk cId="1187726878" sldId="262"/>
            <ac:picMk id="16" creationId="{E366613A-8FBC-4179-8C73-EBB5B3AB1F00}"/>
          </ac:picMkLst>
        </pc:picChg>
      </pc:sldChg>
      <pc:sldChg chg="addSp delSp modSp mod modClrScheme chgLayout">
        <pc:chgData name="Honey Funny" userId="4338458a21b77d3f" providerId="LiveId" clId="{90C41A50-934C-4AA5-9E20-07989165287B}" dt="2022-03-04T23:35:10.744" v="1640" actId="478"/>
        <pc:sldMkLst>
          <pc:docMk/>
          <pc:sldMk cId="1770359413" sldId="263"/>
        </pc:sldMkLst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1770359413" sldId="263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35:03.105" v="1639" actId="20577"/>
          <ac:spMkLst>
            <pc:docMk/>
            <pc:sldMk cId="1770359413" sldId="263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1770359413" sldId="263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770359413" sldId="263"/>
            <ac:spMk id="5" creationId="{E12DEFF7-1A88-47A3-86EF-530F6C475E99}"/>
          </ac:spMkLst>
        </pc:spChg>
        <pc:spChg chg="mod ord">
          <ac:chgData name="Honey Funny" userId="4338458a21b77d3f" providerId="LiveId" clId="{90C41A50-934C-4AA5-9E20-07989165287B}" dt="2022-03-04T23:32:30.261" v="1582" actId="20577"/>
          <ac:spMkLst>
            <pc:docMk/>
            <pc:sldMk cId="1770359413" sldId="263"/>
            <ac:spMk id="6" creationId="{BDF15032-B949-4A87-ABF7-70E30AE855A5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770359413" sldId="263"/>
            <ac:spMk id="7" creationId="{81D87090-EABC-47F8-843A-EBD812725B1E}"/>
          </ac:spMkLst>
        </pc:spChg>
        <pc:spChg chg="add del mod ord">
          <ac:chgData name="Honey Funny" userId="4338458a21b77d3f" providerId="LiveId" clId="{90C41A50-934C-4AA5-9E20-07989165287B}" dt="2022-03-04T22:20:36.390" v="620" actId="700"/>
          <ac:spMkLst>
            <pc:docMk/>
            <pc:sldMk cId="1770359413" sldId="263"/>
            <ac:spMk id="8" creationId="{46B9D1E0-18F2-4B17-80C1-9F48409F6F82}"/>
          </ac:spMkLst>
        </pc:spChg>
        <pc:spChg chg="add del mod ord">
          <ac:chgData name="Honey Funny" userId="4338458a21b77d3f" providerId="LiveId" clId="{90C41A50-934C-4AA5-9E20-07989165287B}" dt="2022-03-04T23:05:23.467" v="1061" actId="700"/>
          <ac:spMkLst>
            <pc:docMk/>
            <pc:sldMk cId="1770359413" sldId="263"/>
            <ac:spMk id="9" creationId="{78185F17-8E13-498F-AF30-B259E8CAA8D7}"/>
          </ac:spMkLst>
        </pc:spChg>
        <pc:spChg chg="add del mod ord">
          <ac:chgData name="Honey Funny" userId="4338458a21b77d3f" providerId="LiveId" clId="{90C41A50-934C-4AA5-9E20-07989165287B}" dt="2022-03-04T23:05:26.491" v="1062"/>
          <ac:spMkLst>
            <pc:docMk/>
            <pc:sldMk cId="1770359413" sldId="263"/>
            <ac:spMk id="10" creationId="{4CE38152-1F6C-4F37-A5A5-1CA753B836D5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770359413" sldId="263"/>
            <ac:spMk id="11" creationId="{C5B0B23E-A62D-47EC-91CC-C2B03F5269E4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770359413" sldId="263"/>
            <ac:spMk id="12" creationId="{CB460740-A3FF-4600-BC1A-9347769FD536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770359413" sldId="263"/>
            <ac:spMk id="13" creationId="{2E74D91B-35B5-4A32-ADAE-B51A7AF5ED31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1770359413" sldId="263"/>
            <ac:spMk id="14" creationId="{9985034E-0153-4F5E-9D55-DC7F5B09A27F}"/>
          </ac:spMkLst>
        </pc:spChg>
        <pc:spChg chg="add del mod">
          <ac:chgData name="Honey Funny" userId="4338458a21b77d3f" providerId="LiveId" clId="{90C41A50-934C-4AA5-9E20-07989165287B}" dt="2022-03-04T23:05:29.072" v="1065" actId="700"/>
          <ac:spMkLst>
            <pc:docMk/>
            <pc:sldMk cId="1770359413" sldId="263"/>
            <ac:spMk id="15" creationId="{461909D0-2A55-4022-ACE6-C4253D466EAE}"/>
          </ac:spMkLst>
        </pc:spChg>
        <pc:spChg chg="add mod ord">
          <ac:chgData name="Honey Funny" userId="4338458a21b77d3f" providerId="LiveId" clId="{90C41A50-934C-4AA5-9E20-07989165287B}" dt="2022-03-04T23:32:14.580" v="1571" actId="20577"/>
          <ac:spMkLst>
            <pc:docMk/>
            <pc:sldMk cId="1770359413" sldId="263"/>
            <ac:spMk id="16" creationId="{8B4AF65C-1E53-4792-824C-73D34DDFD036}"/>
          </ac:spMkLst>
        </pc:spChg>
        <pc:picChg chg="add del mod modCrop">
          <ac:chgData name="Honey Funny" userId="4338458a21b77d3f" providerId="LiveId" clId="{90C41A50-934C-4AA5-9E20-07989165287B}" dt="2022-03-04T23:35:10.744" v="1640" actId="478"/>
          <ac:picMkLst>
            <pc:docMk/>
            <pc:sldMk cId="1770359413" sldId="263"/>
            <ac:picMk id="18" creationId="{BD9006F3-79A0-4523-9217-B635255FD977}"/>
          </ac:picMkLst>
        </pc:picChg>
      </pc:sldChg>
      <pc:sldChg chg="addSp delSp modSp mod modClrScheme chgLayout">
        <pc:chgData name="Honey Funny" userId="4338458a21b77d3f" providerId="LiveId" clId="{90C41A50-934C-4AA5-9E20-07989165287B}" dt="2022-03-04T21:59:16.598" v="447"/>
        <pc:sldMkLst>
          <pc:docMk/>
          <pc:sldMk cId="2033179905" sldId="264"/>
        </pc:sldMkLst>
        <pc:spChg chg="mod ord">
          <ac:chgData name="Honey Funny" userId="4338458a21b77d3f" providerId="LiveId" clId="{90C41A50-934C-4AA5-9E20-07989165287B}" dt="2022-03-04T21:59:16.598" v="447"/>
          <ac:spMkLst>
            <pc:docMk/>
            <pc:sldMk cId="2033179905" sldId="264"/>
            <ac:spMk id="2" creationId="{BA26FA87-2952-419B-BFE6-39856D744D0E}"/>
          </ac:spMkLst>
        </pc:spChg>
        <pc:spChg chg="mod ord">
          <ac:chgData name="Honey Funny" userId="4338458a21b77d3f" providerId="LiveId" clId="{90C41A50-934C-4AA5-9E20-07989165287B}" dt="2022-03-04T21:46:48.462" v="154" actId="27636"/>
          <ac:spMkLst>
            <pc:docMk/>
            <pc:sldMk cId="2033179905" sldId="264"/>
            <ac:spMk id="3" creationId="{AB483C1F-9BFE-43D2-91E1-B89970239AD6}"/>
          </ac:spMkLst>
        </pc:spChg>
        <pc:spChg chg="mod ord">
          <ac:chgData name="Honey Funny" userId="4338458a21b77d3f" providerId="LiveId" clId="{90C41A50-934C-4AA5-9E20-07989165287B}" dt="2022-03-04T21:46:48.456" v="153" actId="27636"/>
          <ac:spMkLst>
            <pc:docMk/>
            <pc:sldMk cId="2033179905" sldId="264"/>
            <ac:spMk id="4" creationId="{7E544F0A-ED9D-4C98-8B85-F25CC7A9941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033179905" sldId="264"/>
            <ac:spMk id="5" creationId="{CE54D97F-45DF-4C4C-99AA-AC94E7D2A6FE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033179905" sldId="264"/>
            <ac:spMk id="6" creationId="{431A4570-7B41-4BDE-8EBD-4F7B0D6D2339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1:59:25.035" v="449"/>
        <pc:sldMkLst>
          <pc:docMk/>
          <pc:sldMk cId="1667136855" sldId="265"/>
        </pc:sldMkLst>
        <pc:spChg chg="mod ord">
          <ac:chgData name="Honey Funny" userId="4338458a21b77d3f" providerId="LiveId" clId="{90C41A50-934C-4AA5-9E20-07989165287B}" dt="2022-03-04T21:59:25.035" v="449"/>
          <ac:spMkLst>
            <pc:docMk/>
            <pc:sldMk cId="1667136855" sldId="265"/>
            <ac:spMk id="2" creationId="{BB89F538-FF2B-4FE6-8309-0F3840F7DD0B}"/>
          </ac:spMkLst>
        </pc:spChg>
        <pc:spChg chg="mod ord">
          <ac:chgData name="Honey Funny" userId="4338458a21b77d3f" providerId="LiveId" clId="{90C41A50-934C-4AA5-9E20-07989165287B}" dt="2022-03-04T21:46:48.538" v="158" actId="27636"/>
          <ac:spMkLst>
            <pc:docMk/>
            <pc:sldMk cId="1667136855" sldId="265"/>
            <ac:spMk id="3" creationId="{ACBBFBA6-6AC9-47FF-B415-E421D0857722}"/>
          </ac:spMkLst>
        </pc:spChg>
        <pc:spChg chg="mod ord">
          <ac:chgData name="Honey Funny" userId="4338458a21b77d3f" providerId="LiveId" clId="{90C41A50-934C-4AA5-9E20-07989165287B}" dt="2022-03-04T21:46:48.530" v="157" actId="27636"/>
          <ac:spMkLst>
            <pc:docMk/>
            <pc:sldMk cId="1667136855" sldId="265"/>
            <ac:spMk id="4" creationId="{FD604C39-FB8E-4573-8129-A74CED4400C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667136855" sldId="265"/>
            <ac:spMk id="5" creationId="{04D2DF0F-311C-46C5-8754-A45502895146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667136855" sldId="265"/>
            <ac:spMk id="6" creationId="{C44CD709-483E-4A8B-A221-46F7ECE6FF2E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1:59:48.087" v="451"/>
        <pc:sldMkLst>
          <pc:docMk/>
          <pc:sldMk cId="2703531361" sldId="266"/>
        </pc:sldMkLst>
        <pc:spChg chg="mod ord">
          <ac:chgData name="Honey Funny" userId="4338458a21b77d3f" providerId="LiveId" clId="{90C41A50-934C-4AA5-9E20-07989165287B}" dt="2022-03-04T21:59:48.087" v="451"/>
          <ac:spMkLst>
            <pc:docMk/>
            <pc:sldMk cId="2703531361" sldId="266"/>
            <ac:spMk id="2" creationId="{64D6C7F6-F868-475E-8DDC-4E7B747C1947}"/>
          </ac:spMkLst>
        </pc:spChg>
        <pc:spChg chg="mod ord">
          <ac:chgData name="Honey Funny" userId="4338458a21b77d3f" providerId="LiveId" clId="{90C41A50-934C-4AA5-9E20-07989165287B}" dt="2022-03-04T21:46:48.546" v="159" actId="27636"/>
          <ac:spMkLst>
            <pc:docMk/>
            <pc:sldMk cId="2703531361" sldId="266"/>
            <ac:spMk id="3" creationId="{D87FECA1-1272-4DF2-915D-453BDD64DCAC}"/>
          </ac:spMkLst>
        </pc:spChg>
        <pc:spChg chg="mod ord">
          <ac:chgData name="Honey Funny" userId="4338458a21b77d3f" providerId="LiveId" clId="{90C41A50-934C-4AA5-9E20-07989165287B}" dt="2022-03-04T21:46:48.563" v="160" actId="27636"/>
          <ac:spMkLst>
            <pc:docMk/>
            <pc:sldMk cId="2703531361" sldId="266"/>
            <ac:spMk id="4" creationId="{596B7364-205A-4DD0-866D-FB78A5841A2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703531361" sldId="266"/>
            <ac:spMk id="5" creationId="{975AAF8F-CD4C-441C-885E-1A271602BA40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703531361" sldId="266"/>
            <ac:spMk id="6" creationId="{8FD648E6-F498-4214-8EC7-649038F46F0B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2:00:10.465" v="453"/>
        <pc:sldMkLst>
          <pc:docMk/>
          <pc:sldMk cId="1583274480" sldId="267"/>
        </pc:sldMkLst>
        <pc:spChg chg="mod ord">
          <ac:chgData name="Honey Funny" userId="4338458a21b77d3f" providerId="LiveId" clId="{90C41A50-934C-4AA5-9E20-07989165287B}" dt="2022-03-04T22:00:10.465" v="453"/>
          <ac:spMkLst>
            <pc:docMk/>
            <pc:sldMk cId="1583274480" sldId="267"/>
            <ac:spMk id="2" creationId="{194D9787-B4E8-43D5-947B-40B5DC4B5E81}"/>
          </ac:spMkLst>
        </pc:spChg>
        <pc:spChg chg="mod ord">
          <ac:chgData name="Honey Funny" userId="4338458a21b77d3f" providerId="LiveId" clId="{90C41A50-934C-4AA5-9E20-07989165287B}" dt="2022-03-04T21:46:48.616" v="164" actId="27636"/>
          <ac:spMkLst>
            <pc:docMk/>
            <pc:sldMk cId="1583274480" sldId="267"/>
            <ac:spMk id="3" creationId="{6766EA81-1252-4E0A-8EEA-C5AA4754A3EF}"/>
          </ac:spMkLst>
        </pc:spChg>
        <pc:spChg chg="mod ord">
          <ac:chgData name="Honey Funny" userId="4338458a21b77d3f" providerId="LiveId" clId="{90C41A50-934C-4AA5-9E20-07989165287B}" dt="2022-03-04T21:46:48.598" v="162" actId="27636"/>
          <ac:spMkLst>
            <pc:docMk/>
            <pc:sldMk cId="1583274480" sldId="267"/>
            <ac:spMk id="4" creationId="{2C24806E-C6B9-4AA4-8818-A5F06ED1A4AE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583274480" sldId="267"/>
            <ac:spMk id="5" creationId="{178E2254-5B71-42FF-93A6-6E4DFB8DC4C6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583274480" sldId="267"/>
            <ac:spMk id="6" creationId="{5D1AE5A6-EF11-4D30-93A5-7A18F7E4BE05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06:35.705" v="1099" actId="20577"/>
        <pc:sldMkLst>
          <pc:docMk/>
          <pc:sldMk cId="2310045249" sldId="268"/>
        </pc:sldMkLst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2310045249" sldId="268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2310045249" sldId="268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2310045249" sldId="268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2310045249" sldId="268"/>
            <ac:spMk id="5" creationId="{60190209-6A76-4979-AE6B-0EF16E50349C}"/>
          </ac:spMkLst>
        </pc:spChg>
        <pc:spChg chg="mod ord">
          <ac:chgData name="Honey Funny" userId="4338458a21b77d3f" providerId="LiveId" clId="{90C41A50-934C-4AA5-9E20-07989165287B}" dt="2022-03-04T23:06:29.852" v="1095" actId="20577"/>
          <ac:spMkLst>
            <pc:docMk/>
            <pc:sldMk cId="2310045249" sldId="268"/>
            <ac:spMk id="6" creationId="{A93EE084-B225-4E25-814F-F665F6E29BA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310045249" sldId="268"/>
            <ac:spMk id="7" creationId="{923A48A7-F213-4D54-80C8-8AD2A13C01BB}"/>
          </ac:spMkLst>
        </pc:spChg>
        <pc:spChg chg="add del mod ord">
          <ac:chgData name="Honey Funny" userId="4338458a21b77d3f" providerId="LiveId" clId="{90C41A50-934C-4AA5-9E20-07989165287B}" dt="2022-03-04T22:20:36.390" v="620" actId="700"/>
          <ac:spMkLst>
            <pc:docMk/>
            <pc:sldMk cId="2310045249" sldId="268"/>
            <ac:spMk id="8" creationId="{1B31EBCB-C698-40A9-B9AF-6AB062BDC890}"/>
          </ac:spMkLst>
        </pc:spChg>
        <pc:spChg chg="add mod ord">
          <ac:chgData name="Honey Funny" userId="4338458a21b77d3f" providerId="LiveId" clId="{90C41A50-934C-4AA5-9E20-07989165287B}" dt="2022-03-04T23:06:35.705" v="1099" actId="20577"/>
          <ac:spMkLst>
            <pc:docMk/>
            <pc:sldMk cId="2310045249" sldId="268"/>
            <ac:spMk id="9" creationId="{E9437A67-67D5-40D0-B123-050F57693168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2310045249" sldId="268"/>
            <ac:spMk id="12" creationId="{9DC75698-8BBF-45AC-9540-F731F95FB472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2310045249" sldId="268"/>
            <ac:spMk id="13" creationId="{39F66942-1AA9-4E30-B69B-15EE00ECCCB3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2310045249" sldId="268"/>
            <ac:spMk id="14" creationId="{6EDC435E-DF7D-427E-A8F9-024E335A0CA8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2310045249" sldId="268"/>
            <ac:spMk id="15" creationId="{459BBEE1-D5FA-406B-B242-DF886B4985D0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2310045249" sldId="268"/>
            <ac:spMk id="16" creationId="{19ECF807-B89E-4657-8319-96141D384360}"/>
          </ac:spMkLst>
        </pc:spChg>
        <pc:picChg chg="add del mod modCrop">
          <ac:chgData name="Honey Funny" userId="4338458a21b77d3f" providerId="LiveId" clId="{90C41A50-934C-4AA5-9E20-07989165287B}" dt="2022-03-04T22:30:20.618" v="752" actId="478"/>
          <ac:picMkLst>
            <pc:docMk/>
            <pc:sldMk cId="2310045249" sldId="268"/>
            <ac:picMk id="11" creationId="{3845FDA1-0A7E-4500-87BE-783A0ACAC776}"/>
          </ac:picMkLst>
        </pc:picChg>
      </pc:sldChg>
      <pc:sldChg chg="addSp delSp modSp mod modClrScheme chgLayout">
        <pc:chgData name="Honey Funny" userId="4338458a21b77d3f" providerId="LiveId" clId="{90C41A50-934C-4AA5-9E20-07989165287B}" dt="2022-03-04T23:07:26.420" v="1115" actId="20577"/>
        <pc:sldMkLst>
          <pc:docMk/>
          <pc:sldMk cId="3664778223" sldId="269"/>
        </pc:sldMkLst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3664778223" sldId="269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05:31.804" v="1074" actId="27636"/>
          <ac:spMkLst>
            <pc:docMk/>
            <pc:sldMk cId="3664778223" sldId="269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3664778223" sldId="269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3664778223" sldId="269"/>
            <ac:spMk id="5" creationId="{2DACFC54-69F6-4D8C-9078-CCFF26877D2B}"/>
          </ac:spMkLst>
        </pc:spChg>
        <pc:spChg chg="mod ord">
          <ac:chgData name="Honey Funny" userId="4338458a21b77d3f" providerId="LiveId" clId="{90C41A50-934C-4AA5-9E20-07989165287B}" dt="2022-03-04T23:07:20.039" v="1111" actId="20577"/>
          <ac:spMkLst>
            <pc:docMk/>
            <pc:sldMk cId="3664778223" sldId="269"/>
            <ac:spMk id="6" creationId="{2A59F30E-AB31-4A49-AA04-3002E9F6A99A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3664778223" sldId="269"/>
            <ac:spMk id="7" creationId="{27210977-7D2E-4D82-B388-82A7BF6BC960}"/>
          </ac:spMkLst>
        </pc:spChg>
        <pc:spChg chg="add del mod ord">
          <ac:chgData name="Honey Funny" userId="4338458a21b77d3f" providerId="LiveId" clId="{90C41A50-934C-4AA5-9E20-07989165287B}" dt="2022-03-04T22:20:36.390" v="620" actId="700"/>
          <ac:spMkLst>
            <pc:docMk/>
            <pc:sldMk cId="3664778223" sldId="269"/>
            <ac:spMk id="8" creationId="{359397FE-2BF2-4744-93A8-BB415DED27C7}"/>
          </ac:spMkLst>
        </pc:spChg>
        <pc:spChg chg="add mod ord">
          <ac:chgData name="Honey Funny" userId="4338458a21b77d3f" providerId="LiveId" clId="{90C41A50-934C-4AA5-9E20-07989165287B}" dt="2022-03-04T23:07:26.420" v="1115" actId="20577"/>
          <ac:spMkLst>
            <pc:docMk/>
            <pc:sldMk cId="3664778223" sldId="269"/>
            <ac:spMk id="9" creationId="{E01B5B79-155F-46D3-BDF5-68F2706911F3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3664778223" sldId="269"/>
            <ac:spMk id="12" creationId="{CC8C56AD-2087-4DE1-A6FC-D4CB874F6D6F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3664778223" sldId="269"/>
            <ac:spMk id="13" creationId="{CBF5093B-0922-4AD8-BE3F-ABFE152886AE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3664778223" sldId="269"/>
            <ac:spMk id="14" creationId="{A5175B4C-0C00-454E-B274-FFBE12827775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3664778223" sldId="269"/>
            <ac:spMk id="15" creationId="{F5249320-BFE8-4D5C-9DAE-0F8C4BE275F2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3664778223" sldId="269"/>
            <ac:spMk id="16" creationId="{A5030359-8E44-4A55-8640-B094EB02D014}"/>
          </ac:spMkLst>
        </pc:spChg>
        <pc:picChg chg="add del mod modCrop">
          <ac:chgData name="Honey Funny" userId="4338458a21b77d3f" providerId="LiveId" clId="{90C41A50-934C-4AA5-9E20-07989165287B}" dt="2022-03-04T22:52:41.270" v="993" actId="478"/>
          <ac:picMkLst>
            <pc:docMk/>
            <pc:sldMk cId="3664778223" sldId="269"/>
            <ac:picMk id="11" creationId="{1AD6490D-D4BE-44C4-91C7-A55F20787BBE}"/>
          </ac:picMkLst>
        </pc:picChg>
      </pc:sldChg>
      <pc:sldChg chg="addSp delSp modSp mod modClrScheme chgLayout">
        <pc:chgData name="Honey Funny" userId="4338458a21b77d3f" providerId="LiveId" clId="{90C41A50-934C-4AA5-9E20-07989165287B}" dt="2022-03-04T23:29:50.353" v="1544" actId="478"/>
        <pc:sldMkLst>
          <pc:docMk/>
          <pc:sldMk cId="971950227" sldId="270"/>
        </pc:sldMkLst>
        <pc:spChg chg="mod ord">
          <ac:chgData name="Honey Funny" userId="4338458a21b77d3f" providerId="LiveId" clId="{90C41A50-934C-4AA5-9E20-07989165287B}" dt="2022-03-04T23:19:21.617" v="1329" actId="20577"/>
          <ac:spMkLst>
            <pc:docMk/>
            <pc:sldMk cId="971950227" sldId="270"/>
            <ac:spMk id="2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971950227" sldId="270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21:58.453" v="1372" actId="27636"/>
          <ac:spMkLst>
            <pc:docMk/>
            <pc:sldMk cId="971950227" sldId="270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971950227" sldId="270"/>
            <ac:spMk id="5" creationId="{C5CA42B2-06E8-4124-906B-F34BBEA3F65B}"/>
          </ac:spMkLst>
        </pc:spChg>
        <pc:spChg chg="mod ord">
          <ac:chgData name="Honey Funny" userId="4338458a21b77d3f" providerId="LiveId" clId="{90C41A50-934C-4AA5-9E20-07989165287B}" dt="2022-03-04T23:29:46.956" v="1543" actId="20577"/>
          <ac:spMkLst>
            <pc:docMk/>
            <pc:sldMk cId="971950227" sldId="270"/>
            <ac:spMk id="6" creationId="{494FE46C-2162-46DB-8187-23FC8ACFD02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971950227" sldId="270"/>
            <ac:spMk id="7" creationId="{49F1BAB2-4A98-46D0-B583-96E4FBFC517F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971950227" sldId="270"/>
            <ac:spMk id="8" creationId="{4ACCFB39-456F-426A-B9BD-FD5B5DA64789}"/>
          </ac:spMkLst>
        </pc:spChg>
        <pc:spChg chg="add del mod ord">
          <ac:chgData name="Honey Funny" userId="4338458a21b77d3f" providerId="LiveId" clId="{90C41A50-934C-4AA5-9E20-07989165287B}" dt="2022-03-04T22:20:36.390" v="620" actId="700"/>
          <ac:spMkLst>
            <pc:docMk/>
            <pc:sldMk cId="971950227" sldId="270"/>
            <ac:spMk id="9" creationId="{67B2BB06-523E-4A9E-A4B5-708597F93785}"/>
          </ac:spMkLst>
        </pc:spChg>
        <pc:spChg chg="add del mod ord">
          <ac:chgData name="Honey Funny" userId="4338458a21b77d3f" providerId="LiveId" clId="{90C41A50-934C-4AA5-9E20-07989165287B}" dt="2022-03-04T22:20:36.390" v="620" actId="700"/>
          <ac:spMkLst>
            <pc:docMk/>
            <pc:sldMk cId="971950227" sldId="270"/>
            <ac:spMk id="10" creationId="{FECF2245-5128-41B0-A441-7B72CF4A3104}"/>
          </ac:spMkLst>
        </pc:spChg>
        <pc:spChg chg="add del mod ord">
          <ac:chgData name="Honey Funny" userId="4338458a21b77d3f" providerId="LiveId" clId="{90C41A50-934C-4AA5-9E20-07989165287B}" dt="2022-03-04T23:05:23.467" v="1061" actId="700"/>
          <ac:spMkLst>
            <pc:docMk/>
            <pc:sldMk cId="971950227" sldId="270"/>
            <ac:spMk id="11" creationId="{77AE7F5A-52A3-40B3-9728-8E1AB7A7E26D}"/>
          </ac:spMkLst>
        </pc:spChg>
        <pc:spChg chg="add del mod ord">
          <ac:chgData name="Honey Funny" userId="4338458a21b77d3f" providerId="LiveId" clId="{90C41A50-934C-4AA5-9E20-07989165287B}" dt="2022-03-04T23:05:23.467" v="1061" actId="700"/>
          <ac:spMkLst>
            <pc:docMk/>
            <pc:sldMk cId="971950227" sldId="270"/>
            <ac:spMk id="12" creationId="{5FCE7B24-A197-47C2-A704-297D78E01794}"/>
          </ac:spMkLst>
        </pc:spChg>
        <pc:spChg chg="add del mod ord">
          <ac:chgData name="Honey Funny" userId="4338458a21b77d3f" providerId="LiveId" clId="{90C41A50-934C-4AA5-9E20-07989165287B}" dt="2022-03-04T23:05:26.491" v="1062"/>
          <ac:spMkLst>
            <pc:docMk/>
            <pc:sldMk cId="971950227" sldId="270"/>
            <ac:spMk id="13" creationId="{763728C5-1CD2-46F6-87E6-7F39B6A3410B}"/>
          </ac:spMkLst>
        </pc:spChg>
        <pc:spChg chg="add del mod ord">
          <ac:chgData name="Honey Funny" userId="4338458a21b77d3f" providerId="LiveId" clId="{90C41A50-934C-4AA5-9E20-07989165287B}" dt="2022-03-04T23:05:26.491" v="1062"/>
          <ac:spMkLst>
            <pc:docMk/>
            <pc:sldMk cId="971950227" sldId="270"/>
            <ac:spMk id="14" creationId="{5F29BA08-ABBD-4214-B64F-C0EBAE345768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971950227" sldId="270"/>
            <ac:spMk id="15" creationId="{3A2C4845-4D0B-4280-9961-B78A1B6119EA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971950227" sldId="270"/>
            <ac:spMk id="16" creationId="{8628D6BF-6158-4D73-8813-7432F2C783A0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971950227" sldId="270"/>
            <ac:spMk id="17" creationId="{6255D868-9B36-4D1E-83BA-659E23E40074}"/>
          </ac:spMkLst>
        </pc:spChg>
        <pc:spChg chg="add del mod">
          <ac:chgData name="Honey Funny" userId="4338458a21b77d3f" providerId="LiveId" clId="{90C41A50-934C-4AA5-9E20-07989165287B}" dt="2022-03-04T23:05:29.072" v="1065" actId="700"/>
          <ac:spMkLst>
            <pc:docMk/>
            <pc:sldMk cId="971950227" sldId="270"/>
            <ac:spMk id="18" creationId="{7F9DB46F-9C1D-4D25-A95F-47CBFFAA82D0}"/>
          </ac:spMkLst>
        </pc:spChg>
        <pc:spChg chg="add del mod">
          <ac:chgData name="Honey Funny" userId="4338458a21b77d3f" providerId="LiveId" clId="{90C41A50-934C-4AA5-9E20-07989165287B}" dt="2022-03-04T23:05:29.072" v="1065" actId="700"/>
          <ac:spMkLst>
            <pc:docMk/>
            <pc:sldMk cId="971950227" sldId="270"/>
            <ac:spMk id="19" creationId="{2616E3C6-F567-49FC-99CF-2E17B91E6891}"/>
          </ac:spMkLst>
        </pc:spChg>
        <pc:spChg chg="add mod ord">
          <ac:chgData name="Honey Funny" userId="4338458a21b77d3f" providerId="LiveId" clId="{90C41A50-934C-4AA5-9E20-07989165287B}" dt="2022-03-04T23:15:11.590" v="1263" actId="20577"/>
          <ac:spMkLst>
            <pc:docMk/>
            <pc:sldMk cId="971950227" sldId="270"/>
            <ac:spMk id="20" creationId="{F5CE8FCC-4A0B-476F-A723-4390EBE5FB8B}"/>
          </ac:spMkLst>
        </pc:spChg>
        <pc:spChg chg="add mod ord">
          <ac:chgData name="Honey Funny" userId="4338458a21b77d3f" providerId="LiveId" clId="{90C41A50-934C-4AA5-9E20-07989165287B}" dt="2022-03-04T23:26:52.925" v="1488" actId="6549"/>
          <ac:spMkLst>
            <pc:docMk/>
            <pc:sldMk cId="971950227" sldId="270"/>
            <ac:spMk id="21" creationId="{23B76B79-310F-40B1-A171-A907CC5B90BB}"/>
          </ac:spMkLst>
        </pc:spChg>
        <pc:picChg chg="add del mod modCrop">
          <ac:chgData name="Honey Funny" userId="4338458a21b77d3f" providerId="LiveId" clId="{90C41A50-934C-4AA5-9E20-07989165287B}" dt="2022-03-04T23:25:59.339" v="1460" actId="478"/>
          <ac:picMkLst>
            <pc:docMk/>
            <pc:sldMk cId="971950227" sldId="270"/>
            <ac:picMk id="23" creationId="{7141A59F-B755-4A19-AF7C-06D34EF982A2}"/>
          </ac:picMkLst>
        </pc:picChg>
        <pc:picChg chg="add del mod modCrop">
          <ac:chgData name="Honey Funny" userId="4338458a21b77d3f" providerId="LiveId" clId="{90C41A50-934C-4AA5-9E20-07989165287B}" dt="2022-03-04T23:29:50.353" v="1544" actId="478"/>
          <ac:picMkLst>
            <pc:docMk/>
            <pc:sldMk cId="971950227" sldId="270"/>
            <ac:picMk id="25" creationId="{BD3290F4-EF02-47C9-AA04-4C15BFD792D3}"/>
          </ac:picMkLst>
        </pc:picChg>
      </pc:sldChg>
      <pc:sldChg chg="addSp delSp modSp mod modClrScheme chgLayout">
        <pc:chgData name="Honey Funny" userId="4338458a21b77d3f" providerId="LiveId" clId="{90C41A50-934C-4AA5-9E20-07989165287B}" dt="2022-03-04T23:42:51.604" v="1772" actId="1035"/>
        <pc:sldMkLst>
          <pc:docMk/>
          <pc:sldMk cId="927252289" sldId="271"/>
        </pc:sldMkLst>
        <pc:spChg chg="mod ord">
          <ac:chgData name="Honey Funny" userId="4338458a21b77d3f" providerId="LiveId" clId="{90C41A50-934C-4AA5-9E20-07989165287B}" dt="2022-03-04T23:05:31.716" v="1072" actId="700"/>
          <ac:spMkLst>
            <pc:docMk/>
            <pc:sldMk cId="927252289" sldId="271"/>
            <ac:spMk id="2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927252289" sldId="271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3:36:52.329" v="1668"/>
          <ac:spMkLst>
            <pc:docMk/>
            <pc:sldMk cId="927252289" sldId="271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927252289" sldId="271"/>
            <ac:spMk id="5" creationId="{E12DEFF7-1A88-47A3-86EF-530F6C475E99}"/>
          </ac:spMkLst>
        </pc:spChg>
        <pc:spChg chg="mod ord">
          <ac:chgData name="Honey Funny" userId="4338458a21b77d3f" providerId="LiveId" clId="{90C41A50-934C-4AA5-9E20-07989165287B}" dt="2022-03-04T23:41:41.590" v="1757" actId="20577"/>
          <ac:spMkLst>
            <pc:docMk/>
            <pc:sldMk cId="927252289" sldId="271"/>
            <ac:spMk id="6" creationId="{BDF15032-B949-4A87-ABF7-70E30AE855A5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927252289" sldId="271"/>
            <ac:spMk id="7" creationId="{617400CB-37D7-4BA2-A354-D4187A08C5C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927252289" sldId="271"/>
            <ac:spMk id="8" creationId="{95005302-71FE-4561-A4B5-B975A48179BC}"/>
          </ac:spMkLst>
        </pc:spChg>
        <pc:spChg chg="add del mod ord">
          <ac:chgData name="Honey Funny" userId="4338458a21b77d3f" providerId="LiveId" clId="{90C41A50-934C-4AA5-9E20-07989165287B}" dt="2022-03-04T22:20:36.390" v="620" actId="700"/>
          <ac:spMkLst>
            <pc:docMk/>
            <pc:sldMk cId="927252289" sldId="271"/>
            <ac:spMk id="9" creationId="{94C57E62-4A51-4431-8493-861A9B4C4C07}"/>
          </ac:spMkLst>
        </pc:spChg>
        <pc:spChg chg="add del mod ord">
          <ac:chgData name="Honey Funny" userId="4338458a21b77d3f" providerId="LiveId" clId="{90C41A50-934C-4AA5-9E20-07989165287B}" dt="2022-03-04T22:20:36.390" v="620" actId="700"/>
          <ac:spMkLst>
            <pc:docMk/>
            <pc:sldMk cId="927252289" sldId="271"/>
            <ac:spMk id="10" creationId="{15CA05B2-394F-4B86-BD48-E0C989769D65}"/>
          </ac:spMkLst>
        </pc:spChg>
        <pc:spChg chg="add del mod ord">
          <ac:chgData name="Honey Funny" userId="4338458a21b77d3f" providerId="LiveId" clId="{90C41A50-934C-4AA5-9E20-07989165287B}" dt="2022-03-04T23:05:23.467" v="1061" actId="700"/>
          <ac:spMkLst>
            <pc:docMk/>
            <pc:sldMk cId="927252289" sldId="271"/>
            <ac:spMk id="11" creationId="{71B9DE63-0DE1-4957-91F6-830AB420F27E}"/>
          </ac:spMkLst>
        </pc:spChg>
        <pc:spChg chg="add del mod ord">
          <ac:chgData name="Honey Funny" userId="4338458a21b77d3f" providerId="LiveId" clId="{90C41A50-934C-4AA5-9E20-07989165287B}" dt="2022-03-04T23:05:23.467" v="1061" actId="700"/>
          <ac:spMkLst>
            <pc:docMk/>
            <pc:sldMk cId="927252289" sldId="271"/>
            <ac:spMk id="12" creationId="{59222903-E412-4478-91D9-0BC0A1E8C979}"/>
          </ac:spMkLst>
        </pc:spChg>
        <pc:spChg chg="add del mod ord">
          <ac:chgData name="Honey Funny" userId="4338458a21b77d3f" providerId="LiveId" clId="{90C41A50-934C-4AA5-9E20-07989165287B}" dt="2022-03-04T23:05:26.491" v="1062"/>
          <ac:spMkLst>
            <pc:docMk/>
            <pc:sldMk cId="927252289" sldId="271"/>
            <ac:spMk id="13" creationId="{4168271F-43FA-4C9D-A63A-A3437B381061}"/>
          </ac:spMkLst>
        </pc:spChg>
        <pc:spChg chg="add del mod ord">
          <ac:chgData name="Honey Funny" userId="4338458a21b77d3f" providerId="LiveId" clId="{90C41A50-934C-4AA5-9E20-07989165287B}" dt="2022-03-04T23:05:26.491" v="1062"/>
          <ac:spMkLst>
            <pc:docMk/>
            <pc:sldMk cId="927252289" sldId="271"/>
            <ac:spMk id="14" creationId="{B75738D6-89FA-420B-BAF4-E1687FD5205B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927252289" sldId="271"/>
            <ac:spMk id="15" creationId="{EC07683C-0D5D-4D21-9DB4-DEC0BC8C973F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927252289" sldId="271"/>
            <ac:spMk id="16" creationId="{17C5900C-5FCA-4645-A0F1-E132CDDD5767}"/>
          </ac:spMkLst>
        </pc:spChg>
        <pc:spChg chg="add del mod">
          <ac:chgData name="Honey Funny" userId="4338458a21b77d3f" providerId="LiveId" clId="{90C41A50-934C-4AA5-9E20-07989165287B}" dt="2022-03-04T23:05:26.491" v="1062"/>
          <ac:spMkLst>
            <pc:docMk/>
            <pc:sldMk cId="927252289" sldId="271"/>
            <ac:spMk id="17" creationId="{4BD12F29-C8C8-4D2A-A368-6C6ADA7AC2C8}"/>
          </ac:spMkLst>
        </pc:spChg>
        <pc:spChg chg="add del mod">
          <ac:chgData name="Honey Funny" userId="4338458a21b77d3f" providerId="LiveId" clId="{90C41A50-934C-4AA5-9E20-07989165287B}" dt="2022-03-04T23:05:29.072" v="1065" actId="700"/>
          <ac:spMkLst>
            <pc:docMk/>
            <pc:sldMk cId="927252289" sldId="271"/>
            <ac:spMk id="18" creationId="{27E92BCB-7282-4588-ADBE-861CC819240C}"/>
          </ac:spMkLst>
        </pc:spChg>
        <pc:spChg chg="add del mod">
          <ac:chgData name="Honey Funny" userId="4338458a21b77d3f" providerId="LiveId" clId="{90C41A50-934C-4AA5-9E20-07989165287B}" dt="2022-03-04T23:05:29.072" v="1065" actId="700"/>
          <ac:spMkLst>
            <pc:docMk/>
            <pc:sldMk cId="927252289" sldId="271"/>
            <ac:spMk id="19" creationId="{3A9F9652-85AD-4C3A-A7CF-C8D798F54D04}"/>
          </ac:spMkLst>
        </pc:spChg>
        <pc:spChg chg="add mod ord">
          <ac:chgData name="Honey Funny" userId="4338458a21b77d3f" providerId="LiveId" clId="{90C41A50-934C-4AA5-9E20-07989165287B}" dt="2022-03-04T23:36:13.973" v="1661" actId="20577"/>
          <ac:spMkLst>
            <pc:docMk/>
            <pc:sldMk cId="927252289" sldId="271"/>
            <ac:spMk id="20" creationId="{3390892C-F963-454B-B411-C39BEEDA7270}"/>
          </ac:spMkLst>
        </pc:spChg>
        <pc:spChg chg="add mod ord">
          <ac:chgData name="Honey Funny" userId="4338458a21b77d3f" providerId="LiveId" clId="{90C41A50-934C-4AA5-9E20-07989165287B}" dt="2022-03-04T23:35:47.866" v="1641"/>
          <ac:spMkLst>
            <pc:docMk/>
            <pc:sldMk cId="927252289" sldId="271"/>
            <ac:spMk id="21" creationId="{C8295D3D-7677-4F67-BFF6-A40371163F1D}"/>
          </ac:spMkLst>
        </pc:spChg>
        <pc:spChg chg="add mod">
          <ac:chgData name="Honey Funny" userId="4338458a21b77d3f" providerId="LiveId" clId="{90C41A50-934C-4AA5-9E20-07989165287B}" dt="2022-03-04T23:42:51.604" v="1772" actId="1035"/>
          <ac:spMkLst>
            <pc:docMk/>
            <pc:sldMk cId="927252289" sldId="271"/>
            <ac:spMk id="24" creationId="{738FEFA9-67F7-414D-88EF-502CA9FAE6EC}"/>
          </ac:spMkLst>
        </pc:spChg>
        <pc:picChg chg="add del mod modCrop">
          <ac:chgData name="Honey Funny" userId="4338458a21b77d3f" providerId="LiveId" clId="{90C41A50-934C-4AA5-9E20-07989165287B}" dt="2022-03-04T23:42:14.513" v="1758" actId="478"/>
          <ac:picMkLst>
            <pc:docMk/>
            <pc:sldMk cId="927252289" sldId="271"/>
            <ac:picMk id="23" creationId="{9D2712AA-1AF2-45B1-B00E-8FE4E961E6CE}"/>
          </ac:picMkLst>
        </pc:picChg>
      </pc:sldChg>
      <pc:sldChg chg="addSp delSp modSp mod modClrScheme chgLayout">
        <pc:chgData name="Honey Funny" userId="4338458a21b77d3f" providerId="LiveId" clId="{90C41A50-934C-4AA5-9E20-07989165287B}" dt="2022-03-04T23:43:38.641" v="1779"/>
        <pc:sldMkLst>
          <pc:docMk/>
          <pc:sldMk cId="1882879585" sldId="272"/>
        </pc:sldMkLst>
        <pc:spChg chg="mod ord">
          <ac:chgData name="Honey Funny" userId="4338458a21b77d3f" providerId="LiveId" clId="{90C41A50-934C-4AA5-9E20-07989165287B}" dt="2022-03-04T23:43:38.641" v="1779"/>
          <ac:spMkLst>
            <pc:docMk/>
            <pc:sldMk cId="1882879585" sldId="272"/>
            <ac:spMk id="2" creationId="{BA26FA87-2952-419B-BFE6-39856D744D0E}"/>
          </ac:spMkLst>
        </pc:spChg>
        <pc:spChg chg="mod ord">
          <ac:chgData name="Honey Funny" userId="4338458a21b77d3f" providerId="LiveId" clId="{90C41A50-934C-4AA5-9E20-07989165287B}" dt="2022-03-04T23:43:22.267" v="1777" actId="20577"/>
          <ac:spMkLst>
            <pc:docMk/>
            <pc:sldMk cId="1882879585" sldId="272"/>
            <ac:spMk id="3" creationId="{AB483C1F-9BFE-43D2-91E1-B89970239AD6}"/>
          </ac:spMkLst>
        </pc:spChg>
        <pc:spChg chg="mod ord">
          <ac:chgData name="Honey Funny" userId="4338458a21b77d3f" providerId="LiveId" clId="{90C41A50-934C-4AA5-9E20-07989165287B}" dt="2022-03-04T21:47:22.520" v="183" actId="27636"/>
          <ac:spMkLst>
            <pc:docMk/>
            <pc:sldMk cId="1882879585" sldId="272"/>
            <ac:spMk id="4" creationId="{7E544F0A-ED9D-4C98-8B85-F25CC7A9941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882879585" sldId="272"/>
            <ac:spMk id="5" creationId="{4BF4F474-7D28-4EF8-A7EE-52C760C8B61A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882879585" sldId="272"/>
            <ac:spMk id="6" creationId="{BC115B94-CA70-4EEA-88C8-A1F510A9C8D6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4:01.303" v="1783"/>
        <pc:sldMkLst>
          <pc:docMk/>
          <pc:sldMk cId="2969958049" sldId="273"/>
        </pc:sldMkLst>
        <pc:spChg chg="mod ord">
          <ac:chgData name="Honey Funny" userId="4338458a21b77d3f" providerId="LiveId" clId="{90C41A50-934C-4AA5-9E20-07989165287B}" dt="2022-03-04T23:44:01.303" v="1783"/>
          <ac:spMkLst>
            <pc:docMk/>
            <pc:sldMk cId="2969958049" sldId="273"/>
            <ac:spMk id="2" creationId="{BB89F538-FF2B-4FE6-8309-0F3840F7DD0B}"/>
          </ac:spMkLst>
        </pc:spChg>
        <pc:spChg chg="mod ord">
          <ac:chgData name="Honey Funny" userId="4338458a21b77d3f" providerId="LiveId" clId="{90C41A50-934C-4AA5-9E20-07989165287B}" dt="2022-03-04T21:47:22.592" v="185" actId="27636"/>
          <ac:spMkLst>
            <pc:docMk/>
            <pc:sldMk cId="2969958049" sldId="273"/>
            <ac:spMk id="3" creationId="{ACBBFBA6-6AC9-47FF-B415-E421D0857722}"/>
          </ac:spMkLst>
        </pc:spChg>
        <pc:spChg chg="mod ord">
          <ac:chgData name="Honey Funny" userId="4338458a21b77d3f" providerId="LiveId" clId="{90C41A50-934C-4AA5-9E20-07989165287B}" dt="2022-03-04T21:47:22.587" v="184" actId="27636"/>
          <ac:spMkLst>
            <pc:docMk/>
            <pc:sldMk cId="2969958049" sldId="273"/>
            <ac:spMk id="4" creationId="{FD604C39-FB8E-4573-8129-A74CED4400C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969958049" sldId="273"/>
            <ac:spMk id="5" creationId="{4BB7BC0B-C67A-4F1B-8628-7BE7CEBCC42B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969958049" sldId="273"/>
            <ac:spMk id="6" creationId="{01D69869-12EF-4E58-9442-ADCF164AF9D1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3:53.594" v="1781"/>
        <pc:sldMkLst>
          <pc:docMk/>
          <pc:sldMk cId="1516809893" sldId="274"/>
        </pc:sldMkLst>
        <pc:spChg chg="mod ord">
          <ac:chgData name="Honey Funny" userId="4338458a21b77d3f" providerId="LiveId" clId="{90C41A50-934C-4AA5-9E20-07989165287B}" dt="2022-03-04T23:43:53.594" v="1781"/>
          <ac:spMkLst>
            <pc:docMk/>
            <pc:sldMk cId="1516809893" sldId="274"/>
            <ac:spMk id="2" creationId="{64D6C7F6-F868-475E-8DDC-4E7B747C1947}"/>
          </ac:spMkLst>
        </pc:spChg>
        <pc:spChg chg="mod ord">
          <ac:chgData name="Honey Funny" userId="4338458a21b77d3f" providerId="LiveId" clId="{90C41A50-934C-4AA5-9E20-07989165287B}" dt="2022-03-04T21:47:22.629" v="189" actId="27636"/>
          <ac:spMkLst>
            <pc:docMk/>
            <pc:sldMk cId="1516809893" sldId="274"/>
            <ac:spMk id="3" creationId="{D87FECA1-1272-4DF2-915D-453BDD64DCAC}"/>
          </ac:spMkLst>
        </pc:spChg>
        <pc:spChg chg="mod ord">
          <ac:chgData name="Honey Funny" userId="4338458a21b77d3f" providerId="LiveId" clId="{90C41A50-934C-4AA5-9E20-07989165287B}" dt="2022-03-04T21:47:22.623" v="188" actId="27636"/>
          <ac:spMkLst>
            <pc:docMk/>
            <pc:sldMk cId="1516809893" sldId="274"/>
            <ac:spMk id="4" creationId="{596B7364-205A-4DD0-866D-FB78A5841A2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516809893" sldId="274"/>
            <ac:spMk id="5" creationId="{18E78EF0-64FF-4411-9ADB-D84C6F9FBCDD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516809893" sldId="274"/>
            <ac:spMk id="6" creationId="{58C66078-31DF-4CB4-A472-58793FAFDD1E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4:20.401" v="1785"/>
        <pc:sldMkLst>
          <pc:docMk/>
          <pc:sldMk cId="3254383459" sldId="275"/>
        </pc:sldMkLst>
        <pc:spChg chg="mod ord">
          <ac:chgData name="Honey Funny" userId="4338458a21b77d3f" providerId="LiveId" clId="{90C41A50-934C-4AA5-9E20-07989165287B}" dt="2022-03-04T23:44:20.401" v="1785"/>
          <ac:spMkLst>
            <pc:docMk/>
            <pc:sldMk cId="3254383459" sldId="275"/>
            <ac:spMk id="2" creationId="{194D9787-B4E8-43D5-947B-40B5DC4B5E81}"/>
          </ac:spMkLst>
        </pc:spChg>
        <pc:spChg chg="mod ord">
          <ac:chgData name="Honey Funny" userId="4338458a21b77d3f" providerId="LiveId" clId="{90C41A50-934C-4AA5-9E20-07989165287B}" dt="2022-03-04T21:47:22.659" v="192" actId="27636"/>
          <ac:spMkLst>
            <pc:docMk/>
            <pc:sldMk cId="3254383459" sldId="275"/>
            <ac:spMk id="3" creationId="{6766EA81-1252-4E0A-8EEA-C5AA4754A3EF}"/>
          </ac:spMkLst>
        </pc:spChg>
        <pc:spChg chg="mod ord">
          <ac:chgData name="Honey Funny" userId="4338458a21b77d3f" providerId="LiveId" clId="{90C41A50-934C-4AA5-9E20-07989165287B}" dt="2022-03-04T21:47:22.653" v="191" actId="27636"/>
          <ac:spMkLst>
            <pc:docMk/>
            <pc:sldMk cId="3254383459" sldId="275"/>
            <ac:spMk id="4" creationId="{2C24806E-C6B9-4AA4-8818-A5F06ED1A4AE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3254383459" sldId="275"/>
            <ac:spMk id="5" creationId="{B0970877-296D-42F8-9ADF-6DD9F9C8E1FC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3254383459" sldId="275"/>
            <ac:spMk id="6" creationId="{A5CC54B2-321B-4AA8-8555-598070EB591E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5:08.347" v="1787" actId="47"/>
        <pc:sldMkLst>
          <pc:docMk/>
          <pc:sldMk cId="1542968164" sldId="276"/>
        </pc:sldMkLst>
        <pc:spChg chg="mod ord">
          <ac:chgData name="Honey Funny" userId="4338458a21b77d3f" providerId="LiveId" clId="{90C41A50-934C-4AA5-9E20-07989165287B}" dt="2022-03-04T21:47:35.182" v="196" actId="27636"/>
          <ac:spMkLst>
            <pc:docMk/>
            <pc:sldMk cId="1542968164" sldId="276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1542968164" sldId="276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177" v="195" actId="27636"/>
          <ac:spMkLst>
            <pc:docMk/>
            <pc:sldMk cId="1542968164" sldId="276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542968164" sldId="276"/>
            <ac:spMk id="5" creationId="{60190209-6A76-4979-AE6B-0EF16E50349C}"/>
          </ac:spMkLst>
        </pc:spChg>
        <pc:spChg chg="mod ord">
          <ac:chgData name="Honey Funny" userId="4338458a21b77d3f" providerId="LiveId" clId="{90C41A50-934C-4AA5-9E20-07989165287B}" dt="2022-03-04T23:04:13.672" v="1053" actId="27636"/>
          <ac:spMkLst>
            <pc:docMk/>
            <pc:sldMk cId="1542968164" sldId="276"/>
            <ac:spMk id="6" creationId="{A93EE084-B225-4E25-814F-F665F6E29BA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542968164" sldId="276"/>
            <ac:spMk id="7" creationId="{AF1A8FDB-AA07-4BC6-8D02-86D3D70F42E9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1542968164" sldId="276"/>
            <ac:spMk id="8" creationId="{307FA7CD-7197-4441-A31F-89F279DAAE93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5:08.701" v="1788" actId="47"/>
        <pc:sldMkLst>
          <pc:docMk/>
          <pc:sldMk cId="4174817431" sldId="277"/>
        </pc:sldMkLst>
        <pc:spChg chg="mod ord">
          <ac:chgData name="Honey Funny" userId="4338458a21b77d3f" providerId="LiveId" clId="{90C41A50-934C-4AA5-9E20-07989165287B}" dt="2022-03-04T21:47:35.252" v="199" actId="27636"/>
          <ac:spMkLst>
            <pc:docMk/>
            <pc:sldMk cId="4174817431" sldId="277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4174817431" sldId="277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238" v="197" actId="27636"/>
          <ac:spMkLst>
            <pc:docMk/>
            <pc:sldMk cId="4174817431" sldId="277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4174817431" sldId="277"/>
            <ac:spMk id="5" creationId="{60190209-6A76-4979-AE6B-0EF16E50349C}"/>
          </ac:spMkLst>
        </pc:spChg>
        <pc:spChg chg="mod ord">
          <ac:chgData name="Honey Funny" userId="4338458a21b77d3f" providerId="LiveId" clId="{90C41A50-934C-4AA5-9E20-07989165287B}" dt="2022-03-04T23:04:13.677" v="1054" actId="27636"/>
          <ac:spMkLst>
            <pc:docMk/>
            <pc:sldMk cId="4174817431" sldId="277"/>
            <ac:spMk id="6" creationId="{A93EE084-B225-4E25-814F-F665F6E29BA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4174817431" sldId="277"/>
            <ac:spMk id="7" creationId="{0B0F07E4-F593-4DC0-822C-B4A63BA3A315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4174817431" sldId="277"/>
            <ac:spMk id="8" creationId="{71ABB938-F1B0-4A55-9D33-FE8CC8E9D7AF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5:09.109" v="1789" actId="47"/>
        <pc:sldMkLst>
          <pc:docMk/>
          <pc:sldMk cId="982389273" sldId="278"/>
        </pc:sldMkLst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982389273" sldId="278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982389273" sldId="278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262" v="201" actId="27636"/>
          <ac:spMkLst>
            <pc:docMk/>
            <pc:sldMk cId="982389273" sldId="278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982389273" sldId="278"/>
            <ac:spMk id="5" creationId="{2DACFC54-69F6-4D8C-9078-CCFF26877D2B}"/>
          </ac:spMkLst>
        </pc:spChg>
        <pc:spChg chg="mod ord">
          <ac:chgData name="Honey Funny" userId="4338458a21b77d3f" providerId="LiveId" clId="{90C41A50-934C-4AA5-9E20-07989165287B}" dt="2022-03-04T22:17:34.893" v="609" actId="27636"/>
          <ac:spMkLst>
            <pc:docMk/>
            <pc:sldMk cId="982389273" sldId="278"/>
            <ac:spMk id="6" creationId="{2A59F30E-AB31-4A49-AA04-3002E9F6A99A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982389273" sldId="278"/>
            <ac:spMk id="7" creationId="{00B70930-BB12-4CB7-B93E-47084AACD412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982389273" sldId="278"/>
            <ac:spMk id="8" creationId="{A442E7CA-45D8-4C46-9772-054F0ECB28FF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5:09.585" v="1790" actId="47"/>
        <pc:sldMkLst>
          <pc:docMk/>
          <pc:sldMk cId="187176852" sldId="279"/>
        </pc:sldMkLst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187176852" sldId="279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187176852" sldId="279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275" v="203" actId="27636"/>
          <ac:spMkLst>
            <pc:docMk/>
            <pc:sldMk cId="187176852" sldId="279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87176852" sldId="279"/>
            <ac:spMk id="5" creationId="{2DACFC54-69F6-4D8C-9078-CCFF26877D2B}"/>
          </ac:spMkLst>
        </pc:spChg>
        <pc:spChg chg="mod ord">
          <ac:chgData name="Honey Funny" userId="4338458a21b77d3f" providerId="LiveId" clId="{90C41A50-934C-4AA5-9E20-07989165287B}" dt="2022-03-04T22:17:34.902" v="610" actId="27636"/>
          <ac:spMkLst>
            <pc:docMk/>
            <pc:sldMk cId="187176852" sldId="279"/>
            <ac:spMk id="6" creationId="{2A59F30E-AB31-4A49-AA04-3002E9F6A99A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87176852" sldId="279"/>
            <ac:spMk id="7" creationId="{70B45F5B-A351-47CC-9943-82CC2E2395F1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187176852" sldId="279"/>
            <ac:spMk id="8" creationId="{9AE0E393-4297-4AF9-A339-AD64EDEA49F3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5:10.286" v="1791" actId="47"/>
        <pc:sldMkLst>
          <pc:docMk/>
          <pc:sldMk cId="1805336572" sldId="280"/>
        </pc:sldMkLst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1805336572" sldId="280"/>
            <ac:spMk id="2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805336572" sldId="280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1805336572" sldId="280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805336572" sldId="280"/>
            <ac:spMk id="5" creationId="{C5CA42B2-06E8-4124-906B-F34BBEA3F65B}"/>
          </ac:spMkLst>
        </pc:spChg>
        <pc:spChg chg="mod ord">
          <ac:chgData name="Honey Funny" userId="4338458a21b77d3f" providerId="LiveId" clId="{90C41A50-934C-4AA5-9E20-07989165287B}" dt="2022-03-04T21:47:35.278" v="204" actId="27636"/>
          <ac:spMkLst>
            <pc:docMk/>
            <pc:sldMk cId="1805336572" sldId="280"/>
            <ac:spMk id="6" creationId="{494FE46C-2162-46DB-8187-23FC8ACFD02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805336572" sldId="280"/>
            <ac:spMk id="7" creationId="{4A013310-4590-4E6E-B3A7-10C58A699020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805336572" sldId="280"/>
            <ac:spMk id="8" creationId="{FC19AEFD-C027-4753-B031-45768F6382BF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1805336572" sldId="280"/>
            <ac:spMk id="9" creationId="{BCCDD4E6-DB94-4C63-B5EE-3554D5685DF7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1805336572" sldId="280"/>
            <ac:spMk id="10" creationId="{17AA50D2-814F-48E5-9170-A4657C9175E8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5:11.043" v="1792" actId="47"/>
        <pc:sldMkLst>
          <pc:docMk/>
          <pc:sldMk cId="500383513" sldId="281"/>
        </pc:sldMkLst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500383513" sldId="281"/>
            <ac:spMk id="2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500383513" sldId="281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500383513" sldId="281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500383513" sldId="281"/>
            <ac:spMk id="5" creationId="{C5CA42B2-06E8-4124-906B-F34BBEA3F65B}"/>
          </ac:spMkLst>
        </pc:spChg>
        <pc:spChg chg="mod ord">
          <ac:chgData name="Honey Funny" userId="4338458a21b77d3f" providerId="LiveId" clId="{90C41A50-934C-4AA5-9E20-07989165287B}" dt="2022-03-04T21:47:35.283" v="205" actId="27636"/>
          <ac:spMkLst>
            <pc:docMk/>
            <pc:sldMk cId="500383513" sldId="281"/>
            <ac:spMk id="6" creationId="{494FE46C-2162-46DB-8187-23FC8ACFD02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500383513" sldId="281"/>
            <ac:spMk id="7" creationId="{1977171C-DE40-4DEA-B399-AC7CA09307E9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500383513" sldId="281"/>
            <ac:spMk id="8" creationId="{21781E46-F177-4E75-8886-C6CDFDBA2FE0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500383513" sldId="281"/>
            <ac:spMk id="9" creationId="{33308789-630D-44B8-9ADB-457678B58914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500383513" sldId="281"/>
            <ac:spMk id="10" creationId="{92F5B166-9859-4859-866B-B89C83CDF7CA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5:12.322" v="1793" actId="47"/>
        <pc:sldMkLst>
          <pc:docMk/>
          <pc:sldMk cId="601804194" sldId="282"/>
        </pc:sldMkLst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601804194" sldId="282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601804194" sldId="282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291" v="206" actId="27636"/>
          <ac:spMkLst>
            <pc:docMk/>
            <pc:sldMk cId="601804194" sldId="282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601804194" sldId="282"/>
            <ac:spMk id="5" creationId="{E12DEFF7-1A88-47A3-86EF-530F6C475E99}"/>
          </ac:spMkLst>
        </pc:spChg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601804194" sldId="282"/>
            <ac:spMk id="6" creationId="{BDF15032-B949-4A87-ABF7-70E30AE855A5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601804194" sldId="282"/>
            <ac:spMk id="7" creationId="{6E10C81A-EF0B-4C25-898E-0631A780BE13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601804194" sldId="282"/>
            <ac:spMk id="8" creationId="{950C61A4-3105-4270-95AB-410783F16CB1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5:12.909" v="1794" actId="47"/>
        <pc:sldMkLst>
          <pc:docMk/>
          <pc:sldMk cId="2465381100" sldId="283"/>
        </pc:sldMkLst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2465381100" sldId="283"/>
            <ac:spMk id="2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2465381100" sldId="283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7:35.299" v="207" actId="27636"/>
          <ac:spMkLst>
            <pc:docMk/>
            <pc:sldMk cId="2465381100" sldId="283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2465381100" sldId="283"/>
            <ac:spMk id="5" creationId="{E12DEFF7-1A88-47A3-86EF-530F6C475E99}"/>
          </ac:spMkLst>
        </pc:spChg>
        <pc:spChg chg="mod ord">
          <ac:chgData name="Honey Funny" userId="4338458a21b77d3f" providerId="LiveId" clId="{90C41A50-934C-4AA5-9E20-07989165287B}" dt="2022-03-04T21:47:35.136" v="193" actId="700"/>
          <ac:spMkLst>
            <pc:docMk/>
            <pc:sldMk cId="2465381100" sldId="283"/>
            <ac:spMk id="6" creationId="{BDF15032-B949-4A87-ABF7-70E30AE855A5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465381100" sldId="283"/>
            <ac:spMk id="7" creationId="{1581588F-3AE9-4CB4-B99C-CC63F51044BD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465381100" sldId="283"/>
            <ac:spMk id="8" creationId="{BA0943B3-E41C-4855-885B-7857CE20F899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2465381100" sldId="283"/>
            <ac:spMk id="9" creationId="{B968A6AC-CFF1-4314-A0C9-94D47E2FF8A3}"/>
          </ac:spMkLst>
        </pc:spChg>
        <pc:spChg chg="add mod ord">
          <ac:chgData name="Honey Funny" userId="4338458a21b77d3f" providerId="LiveId" clId="{90C41A50-934C-4AA5-9E20-07989165287B}" dt="2022-03-04T21:47:35.136" v="193" actId="700"/>
          <ac:spMkLst>
            <pc:docMk/>
            <pc:sldMk cId="2465381100" sldId="283"/>
            <ac:spMk id="10" creationId="{003B39F1-1249-49E9-A372-46002804B55A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6:28.066" v="1809" actId="47"/>
        <pc:sldMkLst>
          <pc:docMk/>
          <pc:sldMk cId="901418073" sldId="284"/>
        </pc:sldMkLst>
        <pc:spChg chg="mod ord">
          <ac:chgData name="Honey Funny" userId="4338458a21b77d3f" providerId="LiveId" clId="{90C41A50-934C-4AA5-9E20-07989165287B}" dt="2022-03-04T21:48:01.782" v="221" actId="27636"/>
          <ac:spMkLst>
            <pc:docMk/>
            <pc:sldMk cId="901418073" sldId="284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901418073" sldId="284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794" v="223" actId="27636"/>
          <ac:spMkLst>
            <pc:docMk/>
            <pc:sldMk cId="901418073" sldId="284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901418073" sldId="284"/>
            <ac:spMk id="5" creationId="{60190209-6A76-4979-AE6B-0EF16E50349C}"/>
          </ac:spMkLst>
        </pc:spChg>
        <pc:spChg chg="mod ord">
          <ac:chgData name="Honey Funny" userId="4338458a21b77d3f" providerId="LiveId" clId="{90C41A50-934C-4AA5-9E20-07989165287B}" dt="2022-03-04T23:04:13.685" v="1055" actId="27636"/>
          <ac:spMkLst>
            <pc:docMk/>
            <pc:sldMk cId="901418073" sldId="284"/>
            <ac:spMk id="6" creationId="{A93EE084-B225-4E25-814F-F665F6E29BA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901418073" sldId="284"/>
            <ac:spMk id="7" creationId="{2AACD653-4DBE-4F30-8E5C-1FB71CA9F871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901418073" sldId="284"/>
            <ac:spMk id="8" creationId="{B90D4FF5-2E9F-4BAF-AFBE-5A6AAB7D3778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6:28.513" v="1810" actId="47"/>
        <pc:sldMkLst>
          <pc:docMk/>
          <pc:sldMk cId="4281506776" sldId="285"/>
        </pc:sldMkLst>
        <pc:spChg chg="mod ord">
          <ac:chgData name="Honey Funny" userId="4338458a21b77d3f" providerId="LiveId" clId="{90C41A50-934C-4AA5-9E20-07989165287B}" dt="2022-03-04T21:48:01.849" v="225" actId="27636"/>
          <ac:spMkLst>
            <pc:docMk/>
            <pc:sldMk cId="4281506776" sldId="285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4281506776" sldId="285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855" v="226" actId="27636"/>
          <ac:spMkLst>
            <pc:docMk/>
            <pc:sldMk cId="4281506776" sldId="285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4281506776" sldId="285"/>
            <ac:spMk id="5" creationId="{60190209-6A76-4979-AE6B-0EF16E50349C}"/>
          </ac:spMkLst>
        </pc:spChg>
        <pc:spChg chg="mod ord">
          <ac:chgData name="Honey Funny" userId="4338458a21b77d3f" providerId="LiveId" clId="{90C41A50-934C-4AA5-9E20-07989165287B}" dt="2022-03-04T23:04:13.691" v="1056" actId="27636"/>
          <ac:spMkLst>
            <pc:docMk/>
            <pc:sldMk cId="4281506776" sldId="285"/>
            <ac:spMk id="6" creationId="{A93EE084-B225-4E25-814F-F665F6E29BA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4281506776" sldId="285"/>
            <ac:spMk id="7" creationId="{BAA5862F-B79C-439F-B880-639F56FA2802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4281506776" sldId="285"/>
            <ac:spMk id="8" creationId="{CE59ECB5-4A41-4430-AA46-DFEBD017B832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6:29.089" v="1811" actId="47"/>
        <pc:sldMkLst>
          <pc:docMk/>
          <pc:sldMk cId="1802203260" sldId="286"/>
        </pc:sldMkLst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1802203260" sldId="286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1802203260" sldId="286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869" v="228" actId="27636"/>
          <ac:spMkLst>
            <pc:docMk/>
            <pc:sldMk cId="1802203260" sldId="286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802203260" sldId="286"/>
            <ac:spMk id="5" creationId="{2DACFC54-69F6-4D8C-9078-CCFF26877D2B}"/>
          </ac:spMkLst>
        </pc:spChg>
        <pc:spChg chg="mod ord">
          <ac:chgData name="Honey Funny" userId="4338458a21b77d3f" providerId="LiveId" clId="{90C41A50-934C-4AA5-9E20-07989165287B}" dt="2022-03-04T22:17:34.924" v="613" actId="27636"/>
          <ac:spMkLst>
            <pc:docMk/>
            <pc:sldMk cId="1802203260" sldId="286"/>
            <ac:spMk id="6" creationId="{2A59F30E-AB31-4A49-AA04-3002E9F6A99A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802203260" sldId="286"/>
            <ac:spMk id="7" creationId="{3D2FEB6A-E987-4BCA-B720-8AF309DC5AC2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1802203260" sldId="286"/>
            <ac:spMk id="8" creationId="{D30CC147-05D6-40A0-9FF5-5B4725FEE386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6:29.793" v="1812" actId="47"/>
        <pc:sldMkLst>
          <pc:docMk/>
          <pc:sldMk cId="653543363" sldId="287"/>
        </pc:sldMkLst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653543363" sldId="287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653543363" sldId="287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874" v="229" actId="27636"/>
          <ac:spMkLst>
            <pc:docMk/>
            <pc:sldMk cId="653543363" sldId="287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653543363" sldId="287"/>
            <ac:spMk id="5" creationId="{2DACFC54-69F6-4D8C-9078-CCFF26877D2B}"/>
          </ac:spMkLst>
        </pc:spChg>
        <pc:spChg chg="mod ord">
          <ac:chgData name="Honey Funny" userId="4338458a21b77d3f" providerId="LiveId" clId="{90C41A50-934C-4AA5-9E20-07989165287B}" dt="2022-03-04T22:17:34.929" v="614" actId="27636"/>
          <ac:spMkLst>
            <pc:docMk/>
            <pc:sldMk cId="653543363" sldId="287"/>
            <ac:spMk id="6" creationId="{2A59F30E-AB31-4A49-AA04-3002E9F6A99A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653543363" sldId="287"/>
            <ac:spMk id="7" creationId="{712CBABA-F64C-47E7-91C8-6953EA5FE722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653543363" sldId="287"/>
            <ac:spMk id="8" creationId="{E03C8659-B54C-4A22-8D3E-FD99D2370746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6:30.446" v="1813" actId="47"/>
        <pc:sldMkLst>
          <pc:docMk/>
          <pc:sldMk cId="4073725610" sldId="288"/>
        </pc:sldMkLst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4073725610" sldId="288"/>
            <ac:spMk id="2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4073725610" sldId="288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4073725610" sldId="288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4073725610" sldId="288"/>
            <ac:spMk id="5" creationId="{C5CA42B2-06E8-4124-906B-F34BBEA3F65B}"/>
          </ac:spMkLst>
        </pc:spChg>
        <pc:spChg chg="mod ord">
          <ac:chgData name="Honey Funny" userId="4338458a21b77d3f" providerId="LiveId" clId="{90C41A50-934C-4AA5-9E20-07989165287B}" dt="2022-03-04T21:48:01.884" v="231" actId="27636"/>
          <ac:spMkLst>
            <pc:docMk/>
            <pc:sldMk cId="4073725610" sldId="288"/>
            <ac:spMk id="6" creationId="{494FE46C-2162-46DB-8187-23FC8ACFD02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4073725610" sldId="288"/>
            <ac:spMk id="7" creationId="{325ECED1-F488-4D4E-955F-101627FFD4AB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4073725610" sldId="288"/>
            <ac:spMk id="8" creationId="{E4DA12CD-CA90-4964-8D90-2CA531EE9528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4073725610" sldId="288"/>
            <ac:spMk id="9" creationId="{0E75525D-64DF-4AF3-86B5-FAFB103E96A4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4073725610" sldId="288"/>
            <ac:spMk id="10" creationId="{BFA9A491-A140-4D1F-97A1-D62C4508ADA0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6:31.044" v="1814" actId="47"/>
        <pc:sldMkLst>
          <pc:docMk/>
          <pc:sldMk cId="4188907620" sldId="289"/>
        </pc:sldMkLst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4188907620" sldId="289"/>
            <ac:spMk id="2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4188907620" sldId="289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4188907620" sldId="289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4188907620" sldId="289"/>
            <ac:spMk id="5" creationId="{C5CA42B2-06E8-4124-906B-F34BBEA3F65B}"/>
          </ac:spMkLst>
        </pc:spChg>
        <pc:spChg chg="mod ord">
          <ac:chgData name="Honey Funny" userId="4338458a21b77d3f" providerId="LiveId" clId="{90C41A50-934C-4AA5-9E20-07989165287B}" dt="2022-03-04T21:48:01.888" v="232" actId="27636"/>
          <ac:spMkLst>
            <pc:docMk/>
            <pc:sldMk cId="4188907620" sldId="289"/>
            <ac:spMk id="6" creationId="{494FE46C-2162-46DB-8187-23FC8ACFD02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4188907620" sldId="289"/>
            <ac:spMk id="7" creationId="{A68D7C96-7E95-48A1-B00F-326F367D47E5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4188907620" sldId="289"/>
            <ac:spMk id="8" creationId="{B525C077-43CA-4679-A0CF-D29F107A196A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4188907620" sldId="289"/>
            <ac:spMk id="9" creationId="{1FED09D6-4E77-4EFD-A79F-61C7502EB8E8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4188907620" sldId="289"/>
            <ac:spMk id="10" creationId="{480D5736-92E5-4C0D-99EA-271B5B9A16A7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6:32.256" v="1815" actId="47"/>
        <pc:sldMkLst>
          <pc:docMk/>
          <pc:sldMk cId="825829013" sldId="290"/>
        </pc:sldMkLst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825829013" sldId="290"/>
            <ac:spMk id="2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825829013" sldId="290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897" v="233" actId="27636"/>
          <ac:spMkLst>
            <pc:docMk/>
            <pc:sldMk cId="825829013" sldId="290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825829013" sldId="290"/>
            <ac:spMk id="5" creationId="{E12DEFF7-1A88-47A3-86EF-530F6C475E99}"/>
          </ac:spMkLst>
        </pc:spChg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825829013" sldId="290"/>
            <ac:spMk id="6" creationId="{BDF15032-B949-4A87-ABF7-70E30AE855A5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825829013" sldId="290"/>
            <ac:spMk id="7" creationId="{7526EE45-5D1F-4932-8899-E554D8F93DFD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825829013" sldId="290"/>
            <ac:spMk id="8" creationId="{918C29BE-ABD9-442F-B9B5-1B3238FC8C2B}"/>
          </ac:spMkLst>
        </pc:spChg>
      </pc:sldChg>
      <pc:sldChg chg="addSp delSp modSp del mod modClrScheme chgLayout">
        <pc:chgData name="Honey Funny" userId="4338458a21b77d3f" providerId="LiveId" clId="{90C41A50-934C-4AA5-9E20-07989165287B}" dt="2022-03-04T23:46:32.989" v="1816" actId="47"/>
        <pc:sldMkLst>
          <pc:docMk/>
          <pc:sldMk cId="1401601470" sldId="291"/>
        </pc:sldMkLst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1401601470" sldId="291"/>
            <ac:spMk id="2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401601470" sldId="291"/>
            <ac:spMk id="3" creationId="{00000000-0000-0000-0000-000000000000}"/>
          </ac:spMkLst>
        </pc:spChg>
        <pc:spChg chg="mod ord">
          <ac:chgData name="Honey Funny" userId="4338458a21b77d3f" providerId="LiveId" clId="{90C41A50-934C-4AA5-9E20-07989165287B}" dt="2022-03-04T21:48:01.903" v="234" actId="27636"/>
          <ac:spMkLst>
            <pc:docMk/>
            <pc:sldMk cId="1401601470" sldId="291"/>
            <ac:spMk id="4" creationId="{00000000-0000-0000-0000-000000000000}"/>
          </ac:spMkLst>
        </pc:spChg>
        <pc:spChg chg="del mod">
          <ac:chgData name="Honey Funny" userId="4338458a21b77d3f" providerId="LiveId" clId="{90C41A50-934C-4AA5-9E20-07989165287B}" dt="2022-03-04T21:39:11.484" v="10" actId="700"/>
          <ac:spMkLst>
            <pc:docMk/>
            <pc:sldMk cId="1401601470" sldId="291"/>
            <ac:spMk id="5" creationId="{E12DEFF7-1A88-47A3-86EF-530F6C475E99}"/>
          </ac:spMkLst>
        </pc:spChg>
        <pc:spChg chg="mod ord">
          <ac:chgData name="Honey Funny" userId="4338458a21b77d3f" providerId="LiveId" clId="{90C41A50-934C-4AA5-9E20-07989165287B}" dt="2022-03-04T21:48:01.750" v="220" actId="700"/>
          <ac:spMkLst>
            <pc:docMk/>
            <pc:sldMk cId="1401601470" sldId="291"/>
            <ac:spMk id="6" creationId="{BDF15032-B949-4A87-ABF7-70E30AE855A5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401601470" sldId="291"/>
            <ac:spMk id="7" creationId="{70182BE5-1EB6-4A2C-A474-8D968A812F4A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401601470" sldId="291"/>
            <ac:spMk id="8" creationId="{A0430912-ECD7-4F90-AEBA-7B6309BC1F6F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1401601470" sldId="291"/>
            <ac:spMk id="9" creationId="{405FF80A-AC20-465C-8FA2-D24964E3D7FE}"/>
          </ac:spMkLst>
        </pc:spChg>
        <pc:spChg chg="add mod ord">
          <ac:chgData name="Honey Funny" userId="4338458a21b77d3f" providerId="LiveId" clId="{90C41A50-934C-4AA5-9E20-07989165287B}" dt="2022-03-04T21:48:01.750" v="220" actId="700"/>
          <ac:spMkLst>
            <pc:docMk/>
            <pc:sldMk cId="1401601470" sldId="291"/>
            <ac:spMk id="10" creationId="{F39FE3E4-CE62-4D47-AE8F-43ECCA0D366A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5:34.541" v="1800"/>
        <pc:sldMkLst>
          <pc:docMk/>
          <pc:sldMk cId="919775026" sldId="292"/>
        </pc:sldMkLst>
        <pc:spChg chg="mod ord">
          <ac:chgData name="Honey Funny" userId="4338458a21b77d3f" providerId="LiveId" clId="{90C41A50-934C-4AA5-9E20-07989165287B}" dt="2022-03-04T23:45:34.541" v="1800"/>
          <ac:spMkLst>
            <pc:docMk/>
            <pc:sldMk cId="919775026" sldId="292"/>
            <ac:spMk id="2" creationId="{BA26FA87-2952-419B-BFE6-39856D744D0E}"/>
          </ac:spMkLst>
        </pc:spChg>
        <pc:spChg chg="mod ord">
          <ac:chgData name="Honey Funny" userId="4338458a21b77d3f" providerId="LiveId" clId="{90C41A50-934C-4AA5-9E20-07989165287B}" dt="2022-03-04T21:47:49.688" v="211" actId="27636"/>
          <ac:spMkLst>
            <pc:docMk/>
            <pc:sldMk cId="919775026" sldId="292"/>
            <ac:spMk id="3" creationId="{AB483C1F-9BFE-43D2-91E1-B89970239AD6}"/>
          </ac:spMkLst>
        </pc:spChg>
        <pc:spChg chg="mod ord">
          <ac:chgData name="Honey Funny" userId="4338458a21b77d3f" providerId="LiveId" clId="{90C41A50-934C-4AA5-9E20-07989165287B}" dt="2022-03-04T21:47:49.679" v="210" actId="27636"/>
          <ac:spMkLst>
            <pc:docMk/>
            <pc:sldMk cId="919775026" sldId="292"/>
            <ac:spMk id="4" creationId="{7E544F0A-ED9D-4C98-8B85-F25CC7A9941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919775026" sldId="292"/>
            <ac:spMk id="5" creationId="{6D6E14BE-4E90-4215-A9F1-2B71095C0189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919775026" sldId="292"/>
            <ac:spMk id="6" creationId="{D138519B-3715-4AF5-9025-9E71FEF8CBDA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5:51.037" v="1803" actId="20577"/>
        <pc:sldMkLst>
          <pc:docMk/>
          <pc:sldMk cId="696991531" sldId="293"/>
        </pc:sldMkLst>
        <pc:spChg chg="mod ord">
          <ac:chgData name="Honey Funny" userId="4338458a21b77d3f" providerId="LiveId" clId="{90C41A50-934C-4AA5-9E20-07989165287B}" dt="2022-03-04T23:45:51.037" v="1803" actId="20577"/>
          <ac:spMkLst>
            <pc:docMk/>
            <pc:sldMk cId="696991531" sldId="293"/>
            <ac:spMk id="2" creationId="{BB89F538-FF2B-4FE6-8309-0F3840F7DD0B}"/>
          </ac:spMkLst>
        </pc:spChg>
        <pc:spChg chg="mod ord">
          <ac:chgData name="Honey Funny" userId="4338458a21b77d3f" providerId="LiveId" clId="{90C41A50-934C-4AA5-9E20-07989165287B}" dt="2022-03-04T21:47:49.751" v="212" actId="27636"/>
          <ac:spMkLst>
            <pc:docMk/>
            <pc:sldMk cId="696991531" sldId="293"/>
            <ac:spMk id="3" creationId="{ACBBFBA6-6AC9-47FF-B415-E421D0857722}"/>
          </ac:spMkLst>
        </pc:spChg>
        <pc:spChg chg="mod ord">
          <ac:chgData name="Honey Funny" userId="4338458a21b77d3f" providerId="LiveId" clId="{90C41A50-934C-4AA5-9E20-07989165287B}" dt="2022-03-04T21:47:49.766" v="213" actId="27636"/>
          <ac:spMkLst>
            <pc:docMk/>
            <pc:sldMk cId="696991531" sldId="293"/>
            <ac:spMk id="4" creationId="{FD604C39-FB8E-4573-8129-A74CED4400C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696991531" sldId="293"/>
            <ac:spMk id="5" creationId="{DA0304E8-8849-4252-B2BA-74CC9EE48AF2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696991531" sldId="293"/>
            <ac:spMk id="6" creationId="{8F5D4DDF-F13D-441D-A9FB-B21ED92BBCDC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6:04.386" v="1805"/>
        <pc:sldMkLst>
          <pc:docMk/>
          <pc:sldMk cId="965731951" sldId="294"/>
        </pc:sldMkLst>
        <pc:spChg chg="mod ord">
          <ac:chgData name="Honey Funny" userId="4338458a21b77d3f" providerId="LiveId" clId="{90C41A50-934C-4AA5-9E20-07989165287B}" dt="2022-03-04T23:46:04.386" v="1805"/>
          <ac:spMkLst>
            <pc:docMk/>
            <pc:sldMk cId="965731951" sldId="294"/>
            <ac:spMk id="2" creationId="{64D6C7F6-F868-475E-8DDC-4E7B747C1947}"/>
          </ac:spMkLst>
        </pc:spChg>
        <pc:spChg chg="mod ord">
          <ac:chgData name="Honey Funny" userId="4338458a21b77d3f" providerId="LiveId" clId="{90C41A50-934C-4AA5-9E20-07989165287B}" dt="2022-03-04T21:47:49.794" v="216" actId="27636"/>
          <ac:spMkLst>
            <pc:docMk/>
            <pc:sldMk cId="965731951" sldId="294"/>
            <ac:spMk id="3" creationId="{D87FECA1-1272-4DF2-915D-453BDD64DCAC}"/>
          </ac:spMkLst>
        </pc:spChg>
        <pc:spChg chg="mod ord">
          <ac:chgData name="Honey Funny" userId="4338458a21b77d3f" providerId="LiveId" clId="{90C41A50-934C-4AA5-9E20-07989165287B}" dt="2022-03-04T21:47:49.633" v="208" actId="700"/>
          <ac:spMkLst>
            <pc:docMk/>
            <pc:sldMk cId="965731951" sldId="294"/>
            <ac:spMk id="4" creationId="{596B7364-205A-4DD0-866D-FB78A5841A2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965731951" sldId="294"/>
            <ac:spMk id="5" creationId="{E5F3B7C2-FCD0-4DB6-B035-D8CBBF359D21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965731951" sldId="294"/>
            <ac:spMk id="6" creationId="{100742E6-B70A-48B5-91A8-ECAB81BC2766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6:15.435" v="1807"/>
        <pc:sldMkLst>
          <pc:docMk/>
          <pc:sldMk cId="2178037091" sldId="295"/>
        </pc:sldMkLst>
        <pc:spChg chg="mod ord">
          <ac:chgData name="Honey Funny" userId="4338458a21b77d3f" providerId="LiveId" clId="{90C41A50-934C-4AA5-9E20-07989165287B}" dt="2022-03-04T23:46:15.435" v="1807"/>
          <ac:spMkLst>
            <pc:docMk/>
            <pc:sldMk cId="2178037091" sldId="295"/>
            <ac:spMk id="2" creationId="{194D9787-B4E8-43D5-947B-40B5DC4B5E81}"/>
          </ac:spMkLst>
        </pc:spChg>
        <pc:spChg chg="mod ord">
          <ac:chgData name="Honey Funny" userId="4338458a21b77d3f" providerId="LiveId" clId="{90C41A50-934C-4AA5-9E20-07989165287B}" dt="2022-03-04T21:47:49.827" v="219" actId="27636"/>
          <ac:spMkLst>
            <pc:docMk/>
            <pc:sldMk cId="2178037091" sldId="295"/>
            <ac:spMk id="3" creationId="{6766EA81-1252-4E0A-8EEA-C5AA4754A3EF}"/>
          </ac:spMkLst>
        </pc:spChg>
        <pc:spChg chg="mod ord">
          <ac:chgData name="Honey Funny" userId="4338458a21b77d3f" providerId="LiveId" clId="{90C41A50-934C-4AA5-9E20-07989165287B}" dt="2022-03-04T21:47:49.821" v="218" actId="27636"/>
          <ac:spMkLst>
            <pc:docMk/>
            <pc:sldMk cId="2178037091" sldId="295"/>
            <ac:spMk id="4" creationId="{2C24806E-C6B9-4AA4-8818-A5F06ED1A4AE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178037091" sldId="295"/>
            <ac:spMk id="5" creationId="{CDB8668C-5A9A-4D69-B369-76B3B42E2FBC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178037091" sldId="295"/>
            <ac:spMk id="6" creationId="{C16B9703-3CD9-49BC-9E8D-86B54D83E85C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6:41.137" v="1818"/>
        <pc:sldMkLst>
          <pc:docMk/>
          <pc:sldMk cId="3148668637" sldId="296"/>
        </pc:sldMkLst>
        <pc:spChg chg="mod ord">
          <ac:chgData name="Honey Funny" userId="4338458a21b77d3f" providerId="LiveId" clId="{90C41A50-934C-4AA5-9E20-07989165287B}" dt="2022-03-04T23:46:41.137" v="1818"/>
          <ac:spMkLst>
            <pc:docMk/>
            <pc:sldMk cId="3148668637" sldId="296"/>
            <ac:spMk id="2" creationId="{BA26FA87-2952-419B-BFE6-39856D744D0E}"/>
          </ac:spMkLst>
        </pc:spChg>
        <pc:spChg chg="mod ord">
          <ac:chgData name="Honey Funny" userId="4338458a21b77d3f" providerId="LiveId" clId="{90C41A50-934C-4AA5-9E20-07989165287B}" dt="2022-03-04T21:48:09.942" v="237" actId="27636"/>
          <ac:spMkLst>
            <pc:docMk/>
            <pc:sldMk cId="3148668637" sldId="296"/>
            <ac:spMk id="3" creationId="{AB483C1F-9BFE-43D2-91E1-B89970239AD6}"/>
          </ac:spMkLst>
        </pc:spChg>
        <pc:spChg chg="mod ord">
          <ac:chgData name="Honey Funny" userId="4338458a21b77d3f" providerId="LiveId" clId="{90C41A50-934C-4AA5-9E20-07989165287B}" dt="2022-03-04T21:48:09.935" v="236" actId="27636"/>
          <ac:spMkLst>
            <pc:docMk/>
            <pc:sldMk cId="3148668637" sldId="296"/>
            <ac:spMk id="4" creationId="{7E544F0A-ED9D-4C98-8B85-F25CC7A9941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3148668637" sldId="296"/>
            <ac:spMk id="5" creationId="{15834B01-9082-4C7E-98DE-698E5FAA307B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3148668637" sldId="296"/>
            <ac:spMk id="6" creationId="{B5273131-7ECA-48DA-9C97-0318FD662799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6:47.271" v="1820"/>
        <pc:sldMkLst>
          <pc:docMk/>
          <pc:sldMk cId="870908676" sldId="297"/>
        </pc:sldMkLst>
        <pc:spChg chg="mod ord">
          <ac:chgData name="Honey Funny" userId="4338458a21b77d3f" providerId="LiveId" clId="{90C41A50-934C-4AA5-9E20-07989165287B}" dt="2022-03-04T23:46:47.271" v="1820"/>
          <ac:spMkLst>
            <pc:docMk/>
            <pc:sldMk cId="870908676" sldId="297"/>
            <ac:spMk id="2" creationId="{BB89F538-FF2B-4FE6-8309-0F3840F7DD0B}"/>
          </ac:spMkLst>
        </pc:spChg>
        <pc:spChg chg="mod ord">
          <ac:chgData name="Honey Funny" userId="4338458a21b77d3f" providerId="LiveId" clId="{90C41A50-934C-4AA5-9E20-07989165287B}" dt="2022-03-04T21:48:10.014" v="239" actId="27636"/>
          <ac:spMkLst>
            <pc:docMk/>
            <pc:sldMk cId="870908676" sldId="297"/>
            <ac:spMk id="3" creationId="{ACBBFBA6-6AC9-47FF-B415-E421D0857722}"/>
          </ac:spMkLst>
        </pc:spChg>
        <pc:spChg chg="mod ord">
          <ac:chgData name="Honey Funny" userId="4338458a21b77d3f" providerId="LiveId" clId="{90C41A50-934C-4AA5-9E20-07989165287B}" dt="2022-03-04T21:48:10.042" v="241" actId="27636"/>
          <ac:spMkLst>
            <pc:docMk/>
            <pc:sldMk cId="870908676" sldId="297"/>
            <ac:spMk id="4" creationId="{FD604C39-FB8E-4573-8129-A74CED4400C7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870908676" sldId="297"/>
            <ac:spMk id="5" creationId="{CF6F84B2-8E55-4237-89A1-E13414118F73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870908676" sldId="297"/>
            <ac:spMk id="6" creationId="{CB088228-969F-40D9-A501-445399A65018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6:55.488" v="1822"/>
        <pc:sldMkLst>
          <pc:docMk/>
          <pc:sldMk cId="2570299409" sldId="298"/>
        </pc:sldMkLst>
        <pc:spChg chg="mod ord">
          <ac:chgData name="Honey Funny" userId="4338458a21b77d3f" providerId="LiveId" clId="{90C41A50-934C-4AA5-9E20-07989165287B}" dt="2022-03-04T23:46:55.488" v="1822"/>
          <ac:spMkLst>
            <pc:docMk/>
            <pc:sldMk cId="2570299409" sldId="298"/>
            <ac:spMk id="2" creationId="{64D6C7F6-F868-475E-8DDC-4E7B747C1947}"/>
          </ac:spMkLst>
        </pc:spChg>
        <pc:spChg chg="mod ord">
          <ac:chgData name="Honey Funny" userId="4338458a21b77d3f" providerId="LiveId" clId="{90C41A50-934C-4AA5-9E20-07989165287B}" dt="2022-03-04T21:48:10.048" v="242" actId="27636"/>
          <ac:spMkLst>
            <pc:docMk/>
            <pc:sldMk cId="2570299409" sldId="298"/>
            <ac:spMk id="3" creationId="{D87FECA1-1272-4DF2-915D-453BDD64DCAC}"/>
          </ac:spMkLst>
        </pc:spChg>
        <pc:spChg chg="mod ord">
          <ac:chgData name="Honey Funny" userId="4338458a21b77d3f" providerId="LiveId" clId="{90C41A50-934C-4AA5-9E20-07989165287B}" dt="2022-03-04T21:48:10.058" v="243" actId="27636"/>
          <ac:spMkLst>
            <pc:docMk/>
            <pc:sldMk cId="2570299409" sldId="298"/>
            <ac:spMk id="4" creationId="{596B7364-205A-4DD0-866D-FB78A5841A28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570299409" sldId="298"/>
            <ac:spMk id="5" creationId="{ABC8A85C-9C85-4828-8F2B-80578B60E302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2570299409" sldId="298"/>
            <ac:spMk id="6" creationId="{73D554B9-FCC9-44E8-B367-7D3AD3144D2C}"/>
          </ac:spMkLst>
        </pc:spChg>
      </pc:sldChg>
      <pc:sldChg chg="addSp delSp modSp mod modClrScheme chgLayout">
        <pc:chgData name="Honey Funny" userId="4338458a21b77d3f" providerId="LiveId" clId="{90C41A50-934C-4AA5-9E20-07989165287B}" dt="2022-03-04T23:47:00.910" v="1824"/>
        <pc:sldMkLst>
          <pc:docMk/>
          <pc:sldMk cId="1726513727" sldId="299"/>
        </pc:sldMkLst>
        <pc:spChg chg="mod ord">
          <ac:chgData name="Honey Funny" userId="4338458a21b77d3f" providerId="LiveId" clId="{90C41A50-934C-4AA5-9E20-07989165287B}" dt="2022-03-04T23:47:00.910" v="1824"/>
          <ac:spMkLst>
            <pc:docMk/>
            <pc:sldMk cId="1726513727" sldId="299"/>
            <ac:spMk id="2" creationId="{194D9787-B4E8-43D5-947B-40B5DC4B5E81}"/>
          </ac:spMkLst>
        </pc:spChg>
        <pc:spChg chg="mod ord">
          <ac:chgData name="Honey Funny" userId="4338458a21b77d3f" providerId="LiveId" clId="{90C41A50-934C-4AA5-9E20-07989165287B}" dt="2022-03-04T21:48:10.109" v="247" actId="27636"/>
          <ac:spMkLst>
            <pc:docMk/>
            <pc:sldMk cId="1726513727" sldId="299"/>
            <ac:spMk id="3" creationId="{6766EA81-1252-4E0A-8EEA-C5AA4754A3EF}"/>
          </ac:spMkLst>
        </pc:spChg>
        <pc:spChg chg="mod ord">
          <ac:chgData name="Honey Funny" userId="4338458a21b77d3f" providerId="LiveId" clId="{90C41A50-934C-4AA5-9E20-07989165287B}" dt="2022-03-04T21:48:10.103" v="246" actId="27636"/>
          <ac:spMkLst>
            <pc:docMk/>
            <pc:sldMk cId="1726513727" sldId="299"/>
            <ac:spMk id="4" creationId="{2C24806E-C6B9-4AA4-8818-A5F06ED1A4AE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726513727" sldId="299"/>
            <ac:spMk id="5" creationId="{635C795F-C719-4F80-84B7-D33E420B9A82}"/>
          </ac:spMkLst>
        </pc:spChg>
        <pc:spChg chg="add del mod ord">
          <ac:chgData name="Honey Funny" userId="4338458a21b77d3f" providerId="LiveId" clId="{90C41A50-934C-4AA5-9E20-07989165287B}" dt="2022-03-04T21:42:20.109" v="61" actId="700"/>
          <ac:spMkLst>
            <pc:docMk/>
            <pc:sldMk cId="1726513727" sldId="299"/>
            <ac:spMk id="6" creationId="{D5ACEC1A-C0DC-45C8-8CC7-E67EF8D908C1}"/>
          </ac:spMkLst>
        </pc:spChg>
      </pc:sldChg>
      <pc:sldChg chg="new del">
        <pc:chgData name="Honey Funny" userId="4338458a21b77d3f" providerId="LiveId" clId="{90C41A50-934C-4AA5-9E20-07989165287B}" dt="2022-03-04T22:21:05.573" v="624" actId="47"/>
        <pc:sldMkLst>
          <pc:docMk/>
          <pc:sldMk cId="982451630" sldId="300"/>
        </pc:sldMkLst>
      </pc:sldChg>
      <pc:sldChg chg="addSp delSp modSp new del mod">
        <pc:chgData name="Honey Funny" userId="4338458a21b77d3f" providerId="LiveId" clId="{90C41A50-934C-4AA5-9E20-07989165287B}" dt="2022-03-04T21:52:43.822" v="325" actId="47"/>
        <pc:sldMkLst>
          <pc:docMk/>
          <pc:sldMk cId="1023934495" sldId="300"/>
        </pc:sldMkLst>
        <pc:spChg chg="del mod">
          <ac:chgData name="Honey Funny" userId="4338458a21b77d3f" providerId="LiveId" clId="{90C41A50-934C-4AA5-9E20-07989165287B}" dt="2022-03-04T21:52:42.162" v="324" actId="21"/>
          <ac:spMkLst>
            <pc:docMk/>
            <pc:sldMk cId="1023934495" sldId="300"/>
            <ac:spMk id="2" creationId="{9E583709-767F-4B76-A631-E820F9315429}"/>
          </ac:spMkLst>
        </pc:spChg>
        <pc:spChg chg="del">
          <ac:chgData name="Honey Funny" userId="4338458a21b77d3f" providerId="LiveId" clId="{90C41A50-934C-4AA5-9E20-07989165287B}" dt="2022-03-04T21:51:26.173" v="268" actId="478"/>
          <ac:spMkLst>
            <pc:docMk/>
            <pc:sldMk cId="1023934495" sldId="300"/>
            <ac:spMk id="3" creationId="{97D065CA-868F-40F0-9D9F-20811295F044}"/>
          </ac:spMkLst>
        </pc:spChg>
        <pc:spChg chg="del">
          <ac:chgData name="Honey Funny" userId="4338458a21b77d3f" providerId="LiveId" clId="{90C41A50-934C-4AA5-9E20-07989165287B}" dt="2022-03-04T21:51:26.173" v="268" actId="478"/>
          <ac:spMkLst>
            <pc:docMk/>
            <pc:sldMk cId="1023934495" sldId="300"/>
            <ac:spMk id="4" creationId="{5073A658-A696-4860-89DF-597F336FCDD6}"/>
          </ac:spMkLst>
        </pc:spChg>
        <pc:spChg chg="add mod">
          <ac:chgData name="Honey Funny" userId="4338458a21b77d3f" providerId="LiveId" clId="{90C41A50-934C-4AA5-9E20-07989165287B}" dt="2022-03-04T21:52:42.162" v="324" actId="21"/>
          <ac:spMkLst>
            <pc:docMk/>
            <pc:sldMk cId="1023934495" sldId="300"/>
            <ac:spMk id="6" creationId="{CB9B5EC7-5EA0-4E99-893E-500473069DFC}"/>
          </ac:spMkLst>
        </pc:spChg>
      </pc:sldChg>
      <pc:sldChg chg="add">
        <pc:chgData name="Honey Funny" userId="4338458a21b77d3f" providerId="LiveId" clId="{90C41A50-934C-4AA5-9E20-07989165287B}" dt="2022-03-04T23:45:05.261" v="1786"/>
        <pc:sldMkLst>
          <pc:docMk/>
          <pc:sldMk cId="1837419645" sldId="300"/>
        </pc:sldMkLst>
      </pc:sldChg>
      <pc:sldChg chg="add">
        <pc:chgData name="Honey Funny" userId="4338458a21b77d3f" providerId="LiveId" clId="{90C41A50-934C-4AA5-9E20-07989165287B}" dt="2022-03-04T23:45:05.261" v="1786"/>
        <pc:sldMkLst>
          <pc:docMk/>
          <pc:sldMk cId="4192951584" sldId="301"/>
        </pc:sldMkLst>
      </pc:sldChg>
      <pc:sldChg chg="add">
        <pc:chgData name="Honey Funny" userId="4338458a21b77d3f" providerId="LiveId" clId="{90C41A50-934C-4AA5-9E20-07989165287B}" dt="2022-03-04T23:45:05.261" v="1786"/>
        <pc:sldMkLst>
          <pc:docMk/>
          <pc:sldMk cId="950512754" sldId="302"/>
        </pc:sldMkLst>
      </pc:sldChg>
      <pc:sldChg chg="add">
        <pc:chgData name="Honey Funny" userId="4338458a21b77d3f" providerId="LiveId" clId="{90C41A50-934C-4AA5-9E20-07989165287B}" dt="2022-03-04T23:45:05.261" v="1786"/>
        <pc:sldMkLst>
          <pc:docMk/>
          <pc:sldMk cId="2019294475" sldId="303"/>
        </pc:sldMkLst>
      </pc:sldChg>
      <pc:sldChg chg="add">
        <pc:chgData name="Honey Funny" userId="4338458a21b77d3f" providerId="LiveId" clId="{90C41A50-934C-4AA5-9E20-07989165287B}" dt="2022-03-04T23:45:05.261" v="1786"/>
        <pc:sldMkLst>
          <pc:docMk/>
          <pc:sldMk cId="794966464" sldId="304"/>
        </pc:sldMkLst>
      </pc:sldChg>
      <pc:sldChg chg="add">
        <pc:chgData name="Honey Funny" userId="4338458a21b77d3f" providerId="LiveId" clId="{90C41A50-934C-4AA5-9E20-07989165287B}" dt="2022-03-04T23:45:05.261" v="1786"/>
        <pc:sldMkLst>
          <pc:docMk/>
          <pc:sldMk cId="1959788489" sldId="305"/>
        </pc:sldMkLst>
      </pc:sldChg>
      <pc:sldChg chg="add">
        <pc:chgData name="Honey Funny" userId="4338458a21b77d3f" providerId="LiveId" clId="{90C41A50-934C-4AA5-9E20-07989165287B}" dt="2022-03-04T23:45:05.261" v="1786"/>
        <pc:sldMkLst>
          <pc:docMk/>
          <pc:sldMk cId="2395845669" sldId="306"/>
        </pc:sldMkLst>
      </pc:sldChg>
      <pc:sldChg chg="add">
        <pc:chgData name="Honey Funny" userId="4338458a21b77d3f" providerId="LiveId" clId="{90C41A50-934C-4AA5-9E20-07989165287B}" dt="2022-03-04T23:45:05.261" v="1786"/>
        <pc:sldMkLst>
          <pc:docMk/>
          <pc:sldMk cId="733051416" sldId="307"/>
        </pc:sldMkLst>
      </pc:sldChg>
      <pc:sldChg chg="add">
        <pc:chgData name="Honey Funny" userId="4338458a21b77d3f" providerId="LiveId" clId="{90C41A50-934C-4AA5-9E20-07989165287B}" dt="2022-03-04T23:46:22.688" v="1808"/>
        <pc:sldMkLst>
          <pc:docMk/>
          <pc:sldMk cId="3625777669" sldId="308"/>
        </pc:sldMkLst>
      </pc:sldChg>
      <pc:sldChg chg="add">
        <pc:chgData name="Honey Funny" userId="4338458a21b77d3f" providerId="LiveId" clId="{90C41A50-934C-4AA5-9E20-07989165287B}" dt="2022-03-04T23:46:22.688" v="1808"/>
        <pc:sldMkLst>
          <pc:docMk/>
          <pc:sldMk cId="181721276" sldId="309"/>
        </pc:sldMkLst>
      </pc:sldChg>
      <pc:sldChg chg="add">
        <pc:chgData name="Honey Funny" userId="4338458a21b77d3f" providerId="LiveId" clId="{90C41A50-934C-4AA5-9E20-07989165287B}" dt="2022-03-04T23:46:22.688" v="1808"/>
        <pc:sldMkLst>
          <pc:docMk/>
          <pc:sldMk cId="1797163841" sldId="310"/>
        </pc:sldMkLst>
      </pc:sldChg>
      <pc:sldChg chg="add">
        <pc:chgData name="Honey Funny" userId="4338458a21b77d3f" providerId="LiveId" clId="{90C41A50-934C-4AA5-9E20-07989165287B}" dt="2022-03-04T23:46:22.688" v="1808"/>
        <pc:sldMkLst>
          <pc:docMk/>
          <pc:sldMk cId="995205618" sldId="311"/>
        </pc:sldMkLst>
      </pc:sldChg>
      <pc:sldChg chg="add">
        <pc:chgData name="Honey Funny" userId="4338458a21b77d3f" providerId="LiveId" clId="{90C41A50-934C-4AA5-9E20-07989165287B}" dt="2022-03-04T23:46:22.688" v="1808"/>
        <pc:sldMkLst>
          <pc:docMk/>
          <pc:sldMk cId="3449110597" sldId="312"/>
        </pc:sldMkLst>
      </pc:sldChg>
      <pc:sldChg chg="add">
        <pc:chgData name="Honey Funny" userId="4338458a21b77d3f" providerId="LiveId" clId="{90C41A50-934C-4AA5-9E20-07989165287B}" dt="2022-03-04T23:46:22.688" v="1808"/>
        <pc:sldMkLst>
          <pc:docMk/>
          <pc:sldMk cId="556039186" sldId="313"/>
        </pc:sldMkLst>
      </pc:sldChg>
      <pc:sldChg chg="add">
        <pc:chgData name="Honey Funny" userId="4338458a21b77d3f" providerId="LiveId" clId="{90C41A50-934C-4AA5-9E20-07989165287B}" dt="2022-03-04T23:46:22.688" v="1808"/>
        <pc:sldMkLst>
          <pc:docMk/>
          <pc:sldMk cId="3050995893" sldId="314"/>
        </pc:sldMkLst>
      </pc:sldChg>
      <pc:sldChg chg="add">
        <pc:chgData name="Honey Funny" userId="4338458a21b77d3f" providerId="LiveId" clId="{90C41A50-934C-4AA5-9E20-07989165287B}" dt="2022-03-04T23:46:22.688" v="1808"/>
        <pc:sldMkLst>
          <pc:docMk/>
          <pc:sldMk cId="522180497" sldId="315"/>
        </pc:sldMkLst>
      </pc:sldChg>
      <pc:sldMasterChg chg="delSldLayout">
        <pc:chgData name="Honey Funny" userId="4338458a21b77d3f" providerId="LiveId" clId="{90C41A50-934C-4AA5-9E20-07989165287B}" dt="2022-03-04T21:39:20.491" v="59" actId="2696"/>
        <pc:sldMasterMkLst>
          <pc:docMk/>
          <pc:sldMasterMk cId="356739334" sldId="2147483651"/>
        </pc:sldMasterMkLst>
        <pc:sldLayoutChg chg="del">
          <pc:chgData name="Honey Funny" userId="4338458a21b77d3f" providerId="LiveId" clId="{90C41A50-934C-4AA5-9E20-07989165287B}" dt="2022-03-04T21:38:55.266" v="9" actId="2696"/>
          <pc:sldLayoutMkLst>
            <pc:docMk/>
            <pc:sldMasterMk cId="356739334" sldId="2147483651"/>
            <pc:sldLayoutMk cId="3346883280" sldId="2147483649"/>
          </pc:sldLayoutMkLst>
        </pc:sldLayoutChg>
        <pc:sldLayoutChg chg="del">
          <pc:chgData name="Honey Funny" userId="4338458a21b77d3f" providerId="LiveId" clId="{90C41A50-934C-4AA5-9E20-07989165287B}" dt="2022-03-04T21:39:20.491" v="59" actId="2696"/>
          <pc:sldLayoutMkLst>
            <pc:docMk/>
            <pc:sldMasterMk cId="356739334" sldId="2147483651"/>
            <pc:sldLayoutMk cId="3968341769" sldId="2147483657"/>
          </pc:sldLayoutMkLst>
        </pc:sldLayoutChg>
      </pc:sldMasterChg>
      <pc:sldMasterChg chg="delSldLayout modSldLayout sldLayoutOrd">
        <pc:chgData name="Honey Funny" userId="4338458a21b77d3f" providerId="LiveId" clId="{90C41A50-934C-4AA5-9E20-07989165287B}" dt="2022-03-04T23:04:58.555" v="1060" actId="113"/>
        <pc:sldMasterMkLst>
          <pc:docMk/>
          <pc:sldMasterMk cId="3651268602" sldId="2147483657"/>
        </pc:sldMasterMkLst>
        <pc:sldLayoutChg chg="modSp mod">
          <pc:chgData name="Honey Funny" userId="4338458a21b77d3f" providerId="LiveId" clId="{90C41A50-934C-4AA5-9E20-07989165287B}" dt="2022-03-04T21:55:57.070" v="404" actId="1035"/>
          <pc:sldLayoutMkLst>
            <pc:docMk/>
            <pc:sldMasterMk cId="3651268602" sldId="2147483657"/>
            <pc:sldLayoutMk cId="555978618" sldId="2147483658"/>
          </pc:sldLayoutMkLst>
          <pc:spChg chg="mod">
            <ac:chgData name="Honey Funny" userId="4338458a21b77d3f" providerId="LiveId" clId="{90C41A50-934C-4AA5-9E20-07989165287B}" dt="2022-03-04T21:55:52.043" v="400" actId="1076"/>
            <ac:spMkLst>
              <pc:docMk/>
              <pc:sldMasterMk cId="3651268602" sldId="2147483657"/>
              <pc:sldLayoutMk cId="555978618" sldId="2147483658"/>
              <ac:spMk id="4" creationId="{00000000-0000-0000-0000-000000000000}"/>
            </ac:spMkLst>
          </pc:spChg>
          <pc:spChg chg="mod">
            <ac:chgData name="Honey Funny" userId="4338458a21b77d3f" providerId="LiveId" clId="{90C41A50-934C-4AA5-9E20-07989165287B}" dt="2022-03-04T21:55:57.070" v="404" actId="1035"/>
            <ac:spMkLst>
              <pc:docMk/>
              <pc:sldMasterMk cId="3651268602" sldId="2147483657"/>
              <pc:sldLayoutMk cId="555978618" sldId="2147483658"/>
              <ac:spMk id="9" creationId="{00000000-0000-0000-0000-000000000000}"/>
            </ac:spMkLst>
          </pc:spChg>
        </pc:sldLayoutChg>
        <pc:sldLayoutChg chg="modSp">
          <pc:chgData name="Honey Funny" userId="4338458a21b77d3f" providerId="LiveId" clId="{90C41A50-934C-4AA5-9E20-07989165287B}" dt="2022-03-04T23:04:58.555" v="1060" actId="113"/>
          <pc:sldLayoutMkLst>
            <pc:docMk/>
            <pc:sldMasterMk cId="3651268602" sldId="2147483657"/>
            <pc:sldLayoutMk cId="3819661474" sldId="2147483659"/>
          </pc:sldLayoutMkLst>
          <pc:spChg chg="mod">
            <ac:chgData name="Honey Funny" userId="4338458a21b77d3f" providerId="LiveId" clId="{90C41A50-934C-4AA5-9E20-07989165287B}" dt="2022-03-04T23:04:05.706" v="1051" actId="113"/>
            <ac:spMkLst>
              <pc:docMk/>
              <pc:sldMasterMk cId="3651268602" sldId="2147483657"/>
              <pc:sldLayoutMk cId="3819661474" sldId="2147483659"/>
              <ac:spMk id="4" creationId="{00000000-0000-0000-0000-000000000000}"/>
            </ac:spMkLst>
          </pc:spChg>
          <pc:spChg chg="mod">
            <ac:chgData name="Honey Funny" userId="4338458a21b77d3f" providerId="LiveId" clId="{90C41A50-934C-4AA5-9E20-07989165287B}" dt="2022-03-04T23:04:14.695" v="1057" actId="782"/>
            <ac:spMkLst>
              <pc:docMk/>
              <pc:sldMasterMk cId="3651268602" sldId="2147483657"/>
              <pc:sldLayoutMk cId="3819661474" sldId="2147483659"/>
              <ac:spMk id="7" creationId="{61679052-87CD-45F1-B0E3-153F919F1F56}"/>
            </ac:spMkLst>
          </pc:spChg>
          <pc:spChg chg="mod">
            <ac:chgData name="Honey Funny" userId="4338458a21b77d3f" providerId="LiveId" clId="{90C41A50-934C-4AA5-9E20-07989165287B}" dt="2022-03-04T23:04:19.920" v="1058" actId="782"/>
            <ac:spMkLst>
              <pc:docMk/>
              <pc:sldMasterMk cId="3651268602" sldId="2147483657"/>
              <pc:sldLayoutMk cId="3819661474" sldId="2147483659"/>
              <ac:spMk id="8" creationId="{67F15A85-8365-4C10-AAEA-6A4A171275C5}"/>
            </ac:spMkLst>
          </pc:spChg>
          <pc:spChg chg="mod">
            <ac:chgData name="Honey Funny" userId="4338458a21b77d3f" providerId="LiveId" clId="{90C41A50-934C-4AA5-9E20-07989165287B}" dt="2022-03-04T23:04:58.555" v="1060" actId="113"/>
            <ac:spMkLst>
              <pc:docMk/>
              <pc:sldMasterMk cId="3651268602" sldId="2147483657"/>
              <pc:sldLayoutMk cId="3819661474" sldId="2147483659"/>
              <ac:spMk id="9" creationId="{00000000-0000-0000-0000-000000000000}"/>
            </ac:spMkLst>
          </pc:spChg>
        </pc:sldLayoutChg>
        <pc:sldLayoutChg chg="del">
          <pc:chgData name="Honey Funny" userId="4338458a21b77d3f" providerId="LiveId" clId="{90C41A50-934C-4AA5-9E20-07989165287B}" dt="2022-03-04T21:42:30.545" v="135" actId="2696"/>
          <pc:sldLayoutMkLst>
            <pc:docMk/>
            <pc:sldMasterMk cId="3651268602" sldId="2147483657"/>
            <pc:sldLayoutMk cId="2878105053" sldId="2147483663"/>
          </pc:sldLayoutMkLst>
        </pc:sldLayoutChg>
        <pc:sldLayoutChg chg="modSp mod ord">
          <pc:chgData name="Honey Funny" userId="4338458a21b77d3f" providerId="LiveId" clId="{90C41A50-934C-4AA5-9E20-07989165287B}" dt="2022-03-04T21:46:22.189" v="148" actId="20578"/>
          <pc:sldLayoutMkLst>
            <pc:docMk/>
            <pc:sldMasterMk cId="3651268602" sldId="2147483657"/>
            <pc:sldLayoutMk cId="3619167189" sldId="2147483665"/>
          </pc:sldLayoutMkLst>
          <pc:spChg chg="mod">
            <ac:chgData name="Honey Funny" userId="4338458a21b77d3f" providerId="LiveId" clId="{90C41A50-934C-4AA5-9E20-07989165287B}" dt="2022-03-04T21:46:22.189" v="148" actId="20578"/>
            <ac:spMkLst>
              <pc:docMk/>
              <pc:sldMasterMk cId="3651268602" sldId="2147483657"/>
              <pc:sldLayoutMk cId="3619167189" sldId="2147483665"/>
              <ac:spMk id="4" creationId="{00000000-0000-0000-0000-000000000000}"/>
            </ac:spMkLst>
          </pc:spChg>
          <pc:spChg chg="mod">
            <ac:chgData name="Honey Funny" userId="4338458a21b77d3f" providerId="LiveId" clId="{90C41A50-934C-4AA5-9E20-07989165287B}" dt="2022-03-04T21:46:22.189" v="148" actId="20578"/>
            <ac:spMkLst>
              <pc:docMk/>
              <pc:sldMasterMk cId="3651268602" sldId="2147483657"/>
              <pc:sldLayoutMk cId="3619167189" sldId="2147483665"/>
              <ac:spMk id="6" creationId="{00000000-0000-0000-0000-000000000000}"/>
            </ac:spMkLst>
          </pc:spChg>
          <pc:spChg chg="mod">
            <ac:chgData name="Honey Funny" userId="4338458a21b77d3f" providerId="LiveId" clId="{90C41A50-934C-4AA5-9E20-07989165287B}" dt="2022-03-04T21:46:22.189" v="148" actId="20578"/>
            <ac:spMkLst>
              <pc:docMk/>
              <pc:sldMasterMk cId="3651268602" sldId="2147483657"/>
              <pc:sldLayoutMk cId="3619167189" sldId="2147483665"/>
              <ac:spMk id="9" creationId="{00000000-0000-0000-0000-000000000000}"/>
            </ac:spMkLst>
          </pc:spChg>
        </pc:sldLayoutChg>
      </pc:sldMasterChg>
      <pc:sldMasterChg chg="add del addSldLayout delSldLayout sldLayoutOrd">
        <pc:chgData name="Honey Funny" userId="4338458a21b77d3f" providerId="LiveId" clId="{90C41A50-934C-4AA5-9E20-07989165287B}" dt="2022-03-04T21:46:35.739" v="151" actId="2696"/>
        <pc:sldMasterMkLst>
          <pc:docMk/>
          <pc:sldMasterMk cId="2305940160" sldId="2147483663"/>
        </pc:sldMasterMkLst>
        <pc:sldLayoutChg chg="add del">
          <pc:chgData name="Honey Funny" userId="4338458a21b77d3f" providerId="LiveId" clId="{90C41A50-934C-4AA5-9E20-07989165287B}" dt="2022-03-04T21:46:19.239" v="147" actId="2696"/>
          <pc:sldLayoutMkLst>
            <pc:docMk/>
            <pc:sldMasterMk cId="2305940160" sldId="2147483663"/>
            <pc:sldLayoutMk cId="97193350" sldId="2147483664"/>
          </pc:sldLayoutMkLst>
        </pc:sldLayoutChg>
        <pc:sldLayoutChg chg="add del">
          <pc:chgData name="Honey Funny" userId="4338458a21b77d3f" providerId="LiveId" clId="{90C41A50-934C-4AA5-9E20-07989165287B}" dt="2022-03-04T21:46:13.763" v="145" actId="2696"/>
          <pc:sldLayoutMkLst>
            <pc:docMk/>
            <pc:sldMasterMk cId="3651268602" sldId="2147483657"/>
            <pc:sldLayoutMk cId="3619167189" sldId="2147483665"/>
          </pc:sldLayoutMkLst>
        </pc:sldLayoutChg>
        <pc:sldLayoutChg chg="add del">
          <pc:chgData name="Honey Funny" userId="4338458a21b77d3f" providerId="LiveId" clId="{90C41A50-934C-4AA5-9E20-07989165287B}" dt="2022-03-04T21:46:35.733" v="149" actId="2696"/>
          <pc:sldLayoutMkLst>
            <pc:docMk/>
            <pc:sldMasterMk cId="2305940160" sldId="2147483663"/>
            <pc:sldLayoutMk cId="281313958" sldId="2147483666"/>
          </pc:sldLayoutMkLst>
        </pc:sldLayoutChg>
        <pc:sldLayoutChg chg="add del">
          <pc:chgData name="Honey Funny" userId="4338458a21b77d3f" providerId="LiveId" clId="{90C41A50-934C-4AA5-9E20-07989165287B}" dt="2022-03-04T21:46:35.736" v="150" actId="2696"/>
          <pc:sldLayoutMkLst>
            <pc:docMk/>
            <pc:sldMasterMk cId="2305940160" sldId="2147483663"/>
            <pc:sldLayoutMk cId="3600991019" sldId="2147483667"/>
          </pc:sldLayoutMkLst>
        </pc:sldLayoutChg>
      </pc:sldMasterChg>
    </pc:docChg>
  </pc:docChgLst>
  <pc:docChgLst>
    <pc:chgData name="Honey Funny" userId="4338458a21b77d3f" providerId="LiveId" clId="{FC8DC4C8-64BF-4D9D-9CE7-8BA406A3685E}"/>
    <pc:docChg chg="modSld">
      <pc:chgData name="Honey Funny" userId="4338458a21b77d3f" providerId="LiveId" clId="{FC8DC4C8-64BF-4D9D-9CE7-8BA406A3685E}" dt="2022-03-17T20:54:33.106" v="7" actId="403"/>
      <pc:docMkLst>
        <pc:docMk/>
      </pc:docMkLst>
      <pc:sldChg chg="modSp mod">
        <pc:chgData name="Honey Funny" userId="4338458a21b77d3f" providerId="LiveId" clId="{FC8DC4C8-64BF-4D9D-9CE7-8BA406A3685E}" dt="2022-03-17T20:54:33.106" v="7" actId="403"/>
        <pc:sldMkLst>
          <pc:docMk/>
          <pc:sldMk cId="707032664" sldId="256"/>
        </pc:sldMkLst>
        <pc:spChg chg="mod">
          <ac:chgData name="Honey Funny" userId="4338458a21b77d3f" providerId="LiveId" clId="{FC8DC4C8-64BF-4D9D-9CE7-8BA406A3685E}" dt="2022-03-17T20:54:33.106" v="7" actId="403"/>
          <ac:spMkLst>
            <pc:docMk/>
            <pc:sldMk cId="707032664" sldId="256"/>
            <ac:spMk id="16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17/03/2022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17/03/2022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916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54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854520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02204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j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5597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966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644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893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675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1268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58" r:id="rId2"/>
    <p:sldLayoutId id="2147483659" r:id="rId3"/>
    <p:sldLayoutId id="2147483660" r:id="rId4"/>
    <p:sldLayoutId id="2147483661" r:id="rId5"/>
    <p:sldLayoutId id="2147483662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138550" y="5010024"/>
            <a:ext cx="5641764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000" b="0" dirty="0"/>
              <a:t>لحن: قـوم فَـولُـس (قام بولس) </a:t>
            </a:r>
            <a:endParaRPr lang="en-US" sz="3000" b="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138550" y="5549743"/>
            <a:ext cx="5641764" cy="584775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 err="1">
                <a:effectLst/>
              </a:rPr>
              <a:t>Laḥen</a:t>
            </a:r>
            <a:r>
              <a:rPr lang="en-US" sz="3000" dirty="0">
                <a:effectLst/>
              </a:rPr>
              <a:t>: </a:t>
            </a:r>
            <a:r>
              <a:rPr lang="en-US" sz="3000" dirty="0" err="1">
                <a:effectLst/>
              </a:rPr>
              <a:t>Qoum</a:t>
            </a:r>
            <a:r>
              <a:rPr lang="en-US" sz="3000" dirty="0">
                <a:effectLst/>
              </a:rPr>
              <a:t> </a:t>
            </a:r>
            <a:r>
              <a:rPr lang="en-US" sz="3000" dirty="0" err="1">
                <a:effectLst/>
              </a:rPr>
              <a:t>Faoulos</a:t>
            </a:r>
            <a:r>
              <a:rPr lang="en-US" sz="3000" dirty="0">
                <a:effectLst/>
              </a:rPr>
              <a:t> (</a:t>
            </a:r>
            <a:r>
              <a:rPr lang="en-US" sz="3000" dirty="0" err="1">
                <a:effectLst/>
              </a:rPr>
              <a:t>Qāma</a:t>
            </a:r>
            <a:r>
              <a:rPr lang="en-US" sz="3000" dirty="0">
                <a:effectLst/>
              </a:rPr>
              <a:t> </a:t>
            </a:r>
            <a:r>
              <a:rPr lang="en-US" sz="3000" dirty="0" err="1">
                <a:effectLst/>
              </a:rPr>
              <a:t>Būlus</a:t>
            </a:r>
            <a:r>
              <a:rPr lang="en-US" sz="3000" dirty="0">
                <a:effectLst/>
              </a:rPr>
              <a:t>) </a:t>
            </a: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6096000" y="5010024"/>
            <a:ext cx="595745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000" b="0" dirty="0"/>
              <a:t>من الطقس السُّرياني الماروني </a:t>
            </a:r>
            <a:r>
              <a:rPr lang="ar-SA" sz="3000" b="0" dirty="0"/>
              <a:t>القديم</a:t>
            </a:r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6096000" y="5549743"/>
            <a:ext cx="595745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/>
              <a:t>Mina </a:t>
            </a:r>
            <a:r>
              <a:rPr lang="en-US" sz="3000" dirty="0" err="1"/>
              <a:t>Ṭṭaqse</a:t>
            </a:r>
            <a:r>
              <a:rPr lang="en-US" sz="3000" dirty="0"/>
              <a:t> </a:t>
            </a:r>
            <a:r>
              <a:rPr lang="en-US" sz="3000" dirty="0" err="1">
                <a:effectLst/>
              </a:rPr>
              <a:t>Ssuryānīl</a:t>
            </a:r>
            <a:r>
              <a:rPr lang="en-US" sz="3000" dirty="0">
                <a:effectLst/>
              </a:rPr>
              <a:t> </a:t>
            </a:r>
            <a:r>
              <a:rPr lang="en-US" sz="3000" dirty="0" err="1"/>
              <a:t>Mārūnīl</a:t>
            </a:r>
            <a:r>
              <a:rPr lang="en-US" sz="3000" dirty="0"/>
              <a:t> </a:t>
            </a:r>
            <a:r>
              <a:rPr lang="en-US" sz="3000" dirty="0" err="1">
                <a:effectLst/>
              </a:rPr>
              <a:t>Qadīm</a:t>
            </a:r>
            <a:endParaRPr lang="en-US" sz="3000" dirty="0">
              <a:effectLst/>
            </a:endParaRPr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6109850" y="6090075"/>
            <a:ext cx="595745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Traditional Old </a:t>
            </a:r>
            <a:r>
              <a:rPr lang="en-US" sz="30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Syro</a:t>
            </a:r>
            <a:r>
              <a: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-Maronite</a:t>
            </a: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169330" y="6090078"/>
            <a:ext cx="5641764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Syro</a:t>
            </a:r>
            <a:r>
              <a: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Dirge -  </a:t>
            </a:r>
            <a:r>
              <a:rPr lang="en-US" sz="3000" b="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rPr>
              <a:t>SvUlvFp</a:t>
            </a:r>
            <a:r>
              <a:rPr lang="en-US" sz="3000" b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sz="3000" b="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rPr>
              <a:t>M$vXq</a:t>
            </a:r>
            <a:r>
              <a:rPr lang="en-US" sz="3000" b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rPr>
              <a:t> :</a:t>
            </a:r>
            <a:r>
              <a:rPr lang="en-US" sz="3000" b="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rPr>
              <a:t>XH#xq</a:t>
            </a:r>
            <a:endParaRPr lang="en-US" sz="3000" b="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AramaicShimo" pitchFamily="2" charset="0"/>
            </a:endParaRP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6000" dirty="0"/>
              <a:t>ݘ</a:t>
            </a:r>
            <a:r>
              <a:rPr lang="ar-KW" sz="6000" dirty="0" err="1"/>
              <a:t>ْــنِـــنْ</a:t>
            </a:r>
            <a:r>
              <a:rPr lang="ar-KW" sz="6000" dirty="0"/>
              <a:t> عَــبْــــدِهْ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1854520"/>
            <a:ext cx="11887200" cy="830997"/>
          </a:xfrm>
        </p:spPr>
        <p:txBody>
          <a:bodyPr>
            <a:normAutofit/>
          </a:bodyPr>
          <a:lstStyle/>
          <a:p>
            <a:r>
              <a:rPr lang="en-US" dirty="0" err="1">
                <a:latin typeface="AramaicSerto" pitchFamily="2" charset="0"/>
              </a:rPr>
              <a:t>aedb#fi</a:t>
            </a:r>
            <a:r>
              <a:rPr lang="en-US" dirty="0">
                <a:latin typeface="AramaicSerto" pitchFamily="2" charset="0"/>
              </a:rPr>
              <a:t> </a:t>
            </a:r>
            <a:r>
              <a:rPr lang="en-US" dirty="0" err="1">
                <a:latin typeface="AramaicSerto" pitchFamily="2" charset="0"/>
              </a:rPr>
              <a:t>Ny#en#g</a:t>
            </a:r>
            <a:endParaRPr lang="en-US" sz="6000" dirty="0">
              <a:latin typeface="AramaicSerto" pitchFamily="2" charset="0"/>
              <a:cs typeface="Times New Roman" panose="02020603050405020304" pitchFamily="18" charset="0"/>
            </a:endParaRP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1102204"/>
            <a:ext cx="11887200" cy="919611"/>
          </a:xfrm>
        </p:spPr>
        <p:txBody>
          <a:bodyPr>
            <a:normAutofit/>
          </a:bodyPr>
          <a:lstStyle/>
          <a:p>
            <a:r>
              <a:rPr lang="en-US" sz="4800" dirty="0" err="1"/>
              <a:t>Gnen</a:t>
            </a:r>
            <a:r>
              <a:rPr lang="en-US" sz="4800" dirty="0"/>
              <a:t> ‘</a:t>
            </a:r>
            <a:r>
              <a:rPr lang="en-US" sz="4800" dirty="0" err="1"/>
              <a:t>Abdé</a:t>
            </a:r>
            <a:endParaRPr lang="en-US" sz="4800" dirty="0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50B1EA91-CB8D-4424-9797-7F950955273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2400" y="2873147"/>
            <a:ext cx="11887200" cy="1033681"/>
          </a:xfrm>
          <a:prstGeom prst="rect">
            <a:avLst/>
          </a:prstGeom>
        </p:spPr>
        <p:txBody>
          <a:bodyPr vert="horz" anchor="ctr" anchorCtr="0">
            <a:normAutofit lnSpcReduction="10000"/>
          </a:bodyPr>
          <a:lstStyle>
            <a:lvl1pPr marL="0" indent="0" rtl="1">
              <a:spcBef>
                <a:spcPts val="0"/>
              </a:spcBef>
              <a:buFont typeface="Arial" panose="020B0604020202020204" pitchFamily="34" charset="0"/>
              <a:buNone/>
              <a:defRPr sz="3800" b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 rtl="0"/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rPr>
              <a:t>Before His Passion 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rPr>
              <a:t>- </a:t>
            </a:r>
            <a:r>
              <a:rPr lang="ar-KW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rPr>
              <a:t>في الليل قبل الآلام</a:t>
            </a:r>
            <a:b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rPr>
            </a:br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rPr>
              <a:t>(Rite of The Mystical Washing of The Feet - </a:t>
            </a:r>
            <a:r>
              <a:rPr lang="ar-KW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rPr>
              <a:t>رتبة الغسل يوم خميس الأسرار</a:t>
            </a:r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6FA87-2952-419B-BFE6-39856D744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فــي الـلَّـــيْـــلِ قَــبْـــلَ الآلامِ </a:t>
            </a:r>
            <a:br>
              <a:rPr lang="ar-KW" dirty="0"/>
            </a:br>
            <a:r>
              <a:rPr lang="ar-KW" dirty="0"/>
              <a:t>قَـــــد رامَ رَبُّ </a:t>
            </a:r>
            <a:r>
              <a:rPr lang="ar-KW" dirty="0" err="1"/>
              <a:t>الآنــــــــامِ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483C1F-9BFE-43D2-91E1-B89970239A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On the night before His Passion</a:t>
            </a:r>
            <a:br>
              <a:rPr lang="en-US" dirty="0"/>
            </a:br>
            <a:r>
              <a:rPr lang="en-US" dirty="0"/>
              <a:t>The Lord of all creation had a desire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544F0A-ED9D-4C98-8B85-F25CC7A994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Layli</a:t>
            </a:r>
            <a:r>
              <a:rPr lang="en-US" dirty="0"/>
              <a:t> </a:t>
            </a:r>
            <a:r>
              <a:rPr lang="en-US" dirty="0" err="1"/>
              <a:t>Qablal</a:t>
            </a:r>
            <a:r>
              <a:rPr lang="en-US" dirty="0"/>
              <a:t> ‛</a:t>
            </a:r>
            <a:r>
              <a:rPr lang="en-US" dirty="0" err="1"/>
              <a:t>Ālāmi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Rāma</a:t>
            </a:r>
            <a:r>
              <a:rPr lang="en-US" dirty="0"/>
              <a:t> </a:t>
            </a:r>
            <a:r>
              <a:rPr lang="en-US" dirty="0" err="1"/>
              <a:t>Rabbul</a:t>
            </a:r>
            <a:r>
              <a:rPr lang="en-US" dirty="0"/>
              <a:t> ‛</a:t>
            </a:r>
            <a:r>
              <a:rPr lang="en-US" dirty="0" err="1"/>
              <a:t>Ānāmi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17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9F538-FF2B-4FE6-8309-0F3840F7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إِعْـــطـــاءَ تَــعْـــلـــيـــــمٍ ســـامِ </a:t>
            </a:r>
            <a:br>
              <a:rPr lang="ar-KW" dirty="0"/>
            </a:br>
            <a:r>
              <a:rPr lang="ar-KW" dirty="0"/>
              <a:t>يَـــحْـــنـــيـــهِ فَـــوْقَ الأَقـــــدامِ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BBFBA6-6AC9-47FF-B415-E421D08577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give His Disciples an unforgettable lesson,</a:t>
            </a:r>
            <a:br>
              <a:rPr lang="en-US" dirty="0"/>
            </a:br>
            <a:r>
              <a:rPr lang="en-US" dirty="0"/>
              <a:t>He stooped to wash their feet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604C39-FB8E-4573-8129-A74CED4400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Eʻṭā‛a</a:t>
            </a:r>
            <a:r>
              <a:rPr lang="en-US" dirty="0"/>
              <a:t> </a:t>
            </a:r>
            <a:r>
              <a:rPr lang="en-US" dirty="0" err="1"/>
              <a:t>Taʻlīmin</a:t>
            </a:r>
            <a:r>
              <a:rPr lang="en-US" dirty="0"/>
              <a:t> </a:t>
            </a:r>
            <a:r>
              <a:rPr lang="en-US" dirty="0" err="1"/>
              <a:t>Sāmi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Yaḥnīhi</a:t>
            </a:r>
            <a:r>
              <a:rPr lang="en-US" dirty="0"/>
              <a:t> </a:t>
            </a:r>
            <a:r>
              <a:rPr lang="en-US" dirty="0" err="1"/>
              <a:t>Fawqal</a:t>
            </a:r>
            <a:r>
              <a:rPr lang="en-US" dirty="0"/>
              <a:t> ‛</a:t>
            </a:r>
            <a:r>
              <a:rPr lang="en-US" dirty="0" err="1"/>
              <a:t>Aqdāmi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13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6C7F6-F868-475E-8DDC-4E7B747C1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ذو الـعِــــزِّ نَــزَل .. عَـــن عَـــرْشِ الأَزَل</a:t>
            </a:r>
            <a:br>
              <a:rPr lang="ar-KW" dirty="0"/>
            </a:br>
            <a:r>
              <a:rPr lang="ar-KW" dirty="0"/>
              <a:t>ألـمَـعـبـودُ الـحَـيّ .. فَـوْقَ الـعَـرشِ الـحَـيّ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FECA1-1272-4DF2-915D-453BDD64DC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Mighty God left His glorious Throne </a:t>
            </a:r>
            <a:br>
              <a:rPr lang="en-US" dirty="0"/>
            </a:br>
            <a:r>
              <a:rPr lang="en-US" dirty="0"/>
              <a:t>The Living God who is forever worshipped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6B7364-205A-4DD0-866D-FB78A5841A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Dhūl</a:t>
            </a:r>
            <a:r>
              <a:rPr lang="en-US" dirty="0"/>
              <a:t> </a:t>
            </a:r>
            <a:r>
              <a:rPr lang="en-US" dirty="0" err="1"/>
              <a:t>ʻEzzi</a:t>
            </a:r>
            <a:r>
              <a:rPr lang="en-US" dirty="0"/>
              <a:t> </a:t>
            </a:r>
            <a:r>
              <a:rPr lang="en-US" dirty="0" err="1"/>
              <a:t>Nazal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ʻArshel</a:t>
            </a:r>
            <a:r>
              <a:rPr lang="en-US" dirty="0"/>
              <a:t> ‛Azal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alMaʻbūdul</a:t>
            </a:r>
            <a:r>
              <a:rPr lang="en-US" dirty="0"/>
              <a:t> </a:t>
            </a:r>
            <a:r>
              <a:rPr lang="en-US" dirty="0" err="1"/>
              <a:t>Ḥay</a:t>
            </a:r>
            <a:r>
              <a:rPr lang="en-US" dirty="0"/>
              <a:t> </a:t>
            </a:r>
            <a:r>
              <a:rPr lang="en-US" dirty="0" err="1"/>
              <a:t>Fawqal</a:t>
            </a:r>
            <a:r>
              <a:rPr lang="en-US" dirty="0"/>
              <a:t> </a:t>
            </a:r>
            <a:r>
              <a:rPr lang="en-US" dirty="0" err="1"/>
              <a:t>ʻArshel</a:t>
            </a:r>
            <a:r>
              <a:rPr lang="en-US" dirty="0"/>
              <a:t> </a:t>
            </a:r>
            <a:r>
              <a:rPr lang="en-US" dirty="0" err="1"/>
              <a:t>Ḥay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53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D9787-B4E8-43D5-947B-40B5DC4B5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قَــــد جَـــلَّـــى دَرْبَ الاتِّـــضـــاع</a:t>
            </a:r>
            <a:br>
              <a:rPr lang="ar-KW" dirty="0"/>
            </a:br>
            <a:r>
              <a:rPr lang="ar-KW" dirty="0"/>
              <a:t>لِـلــرُّسْــــلِ الآتــيــنَ، الأَتــبــــاع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66EA81-1252-4E0A-8EEA-C5AA4754A3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displayed pure humility</a:t>
            </a:r>
            <a:br>
              <a:rPr lang="en-US" dirty="0"/>
            </a:br>
            <a:r>
              <a:rPr lang="en-US" dirty="0"/>
              <a:t>For His Disciples who would follow Him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24806E-C6B9-4AA4-8818-A5F06ED1A4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Jallā</a:t>
            </a:r>
            <a:r>
              <a:rPr lang="en-US" dirty="0"/>
              <a:t> </a:t>
            </a:r>
            <a:r>
              <a:rPr lang="en-US" dirty="0" err="1"/>
              <a:t>Darbal</a:t>
            </a:r>
            <a:r>
              <a:rPr lang="en-US" dirty="0"/>
              <a:t> </a:t>
            </a:r>
            <a:r>
              <a:rPr lang="en-US" dirty="0" err="1"/>
              <a:t>Ttiḍāʻ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liRruslel</a:t>
            </a:r>
            <a:r>
              <a:rPr lang="en-US" dirty="0"/>
              <a:t> ‛</a:t>
            </a:r>
            <a:r>
              <a:rPr lang="en-US" dirty="0" err="1"/>
              <a:t>Ātīnal</a:t>
            </a:r>
            <a:r>
              <a:rPr lang="en-US" dirty="0"/>
              <a:t> ‛</a:t>
            </a:r>
            <a:r>
              <a:rPr lang="en-US" dirty="0" err="1"/>
              <a:t>Atbāʻ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27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چْــنِــنْ</a:t>
            </a:r>
            <a:r>
              <a:rPr lang="ar-KW" dirty="0"/>
              <a:t> عَــبْــدِهْ </a:t>
            </a:r>
            <a:r>
              <a:rPr lang="ar-KW" dirty="0" err="1"/>
              <a:t>بْـعِــيــلِــيــتُــو</a:t>
            </a:r>
            <a:r>
              <a:rPr lang="ar-KW" dirty="0"/>
              <a:t> دْرُوزِيــــه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Aez</a:t>
            </a:r>
            <a:r>
              <a:rPr lang="en-US" dirty="0"/>
              <a:t> </a:t>
            </a:r>
            <a:r>
              <a:rPr lang="en-US" dirty="0" err="1"/>
              <a:t>AxRD</a:t>
            </a:r>
            <a:r>
              <a:rPr lang="en-US" dirty="0"/>
              <a:t> </a:t>
            </a:r>
            <a:r>
              <a:rPr lang="en-US" dirty="0" err="1"/>
              <a:t>aXtClEib</a:t>
            </a:r>
            <a:r>
              <a:rPr lang="en-US" dirty="0"/>
              <a:t> </a:t>
            </a:r>
            <a:r>
              <a:rPr lang="en-US" dirty="0" err="1"/>
              <a:t>aedb#fi</a:t>
            </a:r>
            <a:r>
              <a:rPr lang="en-US" dirty="0"/>
              <a:t> </a:t>
            </a:r>
            <a:r>
              <a:rPr lang="en-US" dirty="0" err="1"/>
              <a:t>Ny#en#g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Gnen</a:t>
            </a:r>
            <a:r>
              <a:rPr lang="en-US" dirty="0"/>
              <a:t> ‘</a:t>
            </a:r>
            <a:r>
              <a:rPr lang="en-US" dirty="0" err="1"/>
              <a:t>Abdeh</a:t>
            </a:r>
            <a:r>
              <a:rPr lang="en-US" dirty="0"/>
              <a:t> </a:t>
            </a:r>
            <a:r>
              <a:rPr lang="en-US" dirty="0" err="1"/>
              <a:t>B‘ēlītō</a:t>
            </a:r>
            <a:r>
              <a:rPr lang="en-US" dirty="0"/>
              <a:t> </a:t>
            </a:r>
            <a:r>
              <a:rPr lang="en-US" dirty="0" err="1"/>
              <a:t>Drūzēh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93EE084-B225-4E25-814F-F665F6E29BA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الـعـبـيـد مـتّـكـئـون فـي عـلـيـة الأسـرار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8EA57A5-BA4A-4D56-81BA-F1A171625D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/>
              <a:t>The disciples were reclining in the upper room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782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وْقُـــويِـــمْ وُو، مُـــورُو </a:t>
            </a:r>
            <a:r>
              <a:rPr lang="ar-KW" dirty="0" err="1"/>
              <a:t>قْـــدُومَــيْــهـــونْ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Nvuhyfmvxdq</a:t>
            </a:r>
            <a:r>
              <a:rPr lang="en-US" dirty="0"/>
              <a:t> </a:t>
            </a:r>
            <a:r>
              <a:rPr lang="en-US" dirty="0" err="1"/>
              <a:t>aXR#Xm</a:t>
            </a:r>
            <a:r>
              <a:rPr lang="en-US" dirty="0"/>
              <a:t> </a:t>
            </a:r>
            <a:r>
              <a:rPr lang="en-US" dirty="0" err="1"/>
              <a:t>a$xv-h</a:t>
            </a:r>
            <a:r>
              <a:rPr lang="en-US" dirty="0"/>
              <a:t> </a:t>
            </a:r>
            <a:r>
              <a:rPr lang="en-US" dirty="0" err="1"/>
              <a:t>MEa#xqv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wQōyem</a:t>
            </a:r>
            <a:r>
              <a:rPr lang="en-US" dirty="0"/>
              <a:t> </a:t>
            </a:r>
            <a:r>
              <a:rPr lang="en-US" dirty="0" err="1"/>
              <a:t>Wō</a:t>
            </a:r>
            <a:r>
              <a:rPr lang="en-US" dirty="0"/>
              <a:t>, </a:t>
            </a:r>
            <a:r>
              <a:rPr lang="en-US" dirty="0" err="1"/>
              <a:t>Mōrō</a:t>
            </a:r>
            <a:r>
              <a:rPr lang="en-US" dirty="0"/>
              <a:t> </a:t>
            </a:r>
            <a:r>
              <a:rPr lang="en-US" dirty="0" err="1"/>
              <a:t>Qdōmayhūn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93EE084-B225-4E25-814F-F665F6E29BA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والـسـيّــدُ واقــفٌ أمـامَـهُــم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9437A67-67D5-40D0-B123-050F5769316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And the Master was standing before them</a:t>
            </a:r>
          </a:p>
        </p:txBody>
      </p:sp>
    </p:spTree>
    <p:extLst>
      <p:ext uri="{BB962C8B-B14F-4D97-AF65-F5344CB8AC3E}">
        <p14:creationId xmlns:p14="http://schemas.microsoft.com/office/powerpoint/2010/main" val="231004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شْــقِــيــلْ</a:t>
            </a:r>
            <a:r>
              <a:rPr lang="ar-KW" dirty="0"/>
              <a:t> </a:t>
            </a:r>
            <a:r>
              <a:rPr lang="ar-KW" dirty="0" err="1"/>
              <a:t>بْـحاصـاوْ</a:t>
            </a:r>
            <a:r>
              <a:rPr lang="ar-KW" dirty="0"/>
              <a:t> </a:t>
            </a:r>
            <a:r>
              <a:rPr lang="ar-KW" dirty="0" err="1"/>
              <a:t>سـيــدُونُــو</a:t>
            </a:r>
            <a:r>
              <a:rPr lang="ar-KW" dirty="0"/>
              <a:t> </a:t>
            </a:r>
            <a:r>
              <a:rPr lang="ar-KW" dirty="0" err="1"/>
              <a:t>وَچْـبِـيْــنْ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N#y#cb#kfv</a:t>
            </a:r>
            <a:r>
              <a:rPr lang="en-US" dirty="0"/>
              <a:t> </a:t>
            </a:r>
            <a:r>
              <a:rPr lang="en-US" dirty="0" err="1"/>
              <a:t>a#xnvud#es</a:t>
            </a:r>
            <a:r>
              <a:rPr lang="en-US" dirty="0"/>
              <a:t> </a:t>
            </a:r>
            <a:r>
              <a:rPr lang="en-US" dirty="0" err="1"/>
              <a:t>Y-h&amp;vfZ#fo#b</a:t>
            </a:r>
            <a:r>
              <a:rPr lang="en-US" dirty="0"/>
              <a:t> </a:t>
            </a:r>
            <a:r>
              <a:rPr lang="en-US" dirty="0" err="1"/>
              <a:t>L#yC#q#w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Shqīl</a:t>
            </a:r>
            <a:r>
              <a:rPr lang="en-US" dirty="0"/>
              <a:t> </a:t>
            </a:r>
            <a:r>
              <a:rPr lang="en-US" dirty="0" err="1"/>
              <a:t>Bḥāṣāw</a:t>
            </a:r>
            <a:r>
              <a:rPr lang="en-US" dirty="0"/>
              <a:t> </a:t>
            </a:r>
            <a:r>
              <a:rPr lang="en-US" dirty="0" err="1"/>
              <a:t>Sedūnō</a:t>
            </a:r>
            <a:r>
              <a:rPr lang="en-US" dirty="0"/>
              <a:t> </a:t>
            </a:r>
            <a:r>
              <a:rPr lang="en-US" dirty="0" err="1"/>
              <a:t>Wagbīn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59F30E-AB31-4A49-AA04-3002E9F6A9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أخَـذَ مـنـديـلًا وائـتـزَرَ بـه عـلـى حـقَـوَيــه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ED6FD39-E830-4A54-B370-1CCAE90484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He took a towel and girded Himself</a:t>
            </a:r>
          </a:p>
        </p:txBody>
      </p:sp>
    </p:spTree>
    <p:extLst>
      <p:ext uri="{BB962C8B-B14F-4D97-AF65-F5344CB8AC3E}">
        <p14:creationId xmlns:p14="http://schemas.microsoft.com/office/powerpoint/2010/main" val="385399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دَانْــشــيــݘْ</a:t>
            </a:r>
            <a:r>
              <a:rPr lang="ar-KW" dirty="0"/>
              <a:t> </a:t>
            </a:r>
            <a:r>
              <a:rPr lang="ar-KW" dirty="0" err="1"/>
              <a:t>وُو</a:t>
            </a:r>
            <a:r>
              <a:rPr lang="ar-KW" dirty="0"/>
              <a:t> </a:t>
            </a:r>
            <a:r>
              <a:rPr lang="ar-KW" dirty="0" err="1"/>
              <a:t>رِݘْــلِــيْــه</a:t>
            </a:r>
            <a:r>
              <a:rPr lang="ar-KW" dirty="0"/>
              <a:t> </a:t>
            </a:r>
            <a:r>
              <a:rPr lang="ar-KW" dirty="0" err="1"/>
              <a:t>دْتَــلْــمِـيـــداوْ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Y-hvfd&amp;y#cmlFTD</a:t>
            </a:r>
            <a:r>
              <a:rPr lang="en-US" dirty="0"/>
              <a:t> </a:t>
            </a:r>
            <a:r>
              <a:rPr lang="en-US" dirty="0" err="1"/>
              <a:t>EH#g</a:t>
            </a:r>
            <a:r>
              <a:rPr lang="en-US" dirty="0"/>
              <a:t> E` </a:t>
            </a:r>
            <a:r>
              <a:rPr lang="en-US" dirty="0" err="1"/>
              <a:t>ax$v-h</a:t>
            </a:r>
            <a:r>
              <a:rPr lang="en-US" dirty="0"/>
              <a:t> G##$</a:t>
            </a:r>
            <a:r>
              <a:rPr lang="en-US" dirty="0" err="1"/>
              <a:t>y#CwnfD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Danshēg</a:t>
            </a:r>
            <a:r>
              <a:rPr lang="en-US" dirty="0"/>
              <a:t> </a:t>
            </a:r>
            <a:r>
              <a:rPr lang="en-US" dirty="0" err="1"/>
              <a:t>Wō</a:t>
            </a:r>
            <a:r>
              <a:rPr lang="en-US" dirty="0"/>
              <a:t> </a:t>
            </a:r>
            <a:r>
              <a:rPr lang="en-US" dirty="0" err="1"/>
              <a:t>Reglēh</a:t>
            </a:r>
            <a:r>
              <a:rPr lang="en-US" dirty="0"/>
              <a:t> </a:t>
            </a:r>
            <a:r>
              <a:rPr lang="en-US" dirty="0" err="1"/>
              <a:t>dTalmīdāw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59F30E-AB31-4A49-AA04-3002E9F6A9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كـيـمَـا يـغـسِـلَ أرجُـلَ تـلامـيـذِه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01B5B79-155F-46D3-BDF5-68F2706911F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To wash His disciples’ feet</a:t>
            </a:r>
          </a:p>
        </p:txBody>
      </p:sp>
    </p:spTree>
    <p:extLst>
      <p:ext uri="{BB962C8B-B14F-4D97-AF65-F5344CB8AC3E}">
        <p14:creationId xmlns:p14="http://schemas.microsoft.com/office/powerpoint/2010/main" val="366477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أُوْو </a:t>
            </a:r>
            <a:r>
              <a:rPr lang="ar-KW" dirty="0" err="1"/>
              <a:t>كْمو</a:t>
            </a:r>
            <a:r>
              <a:rPr lang="ar-KW" dirty="0"/>
              <a:t> </a:t>
            </a:r>
            <a:r>
              <a:rPr lang="ar-KW" dirty="0" err="1"/>
              <a:t>أرْكِــنْـتُــوخْ</a:t>
            </a:r>
            <a:r>
              <a:rPr lang="ar-KW" dirty="0"/>
              <a:t> .. رِحْماتْ </a:t>
            </a:r>
            <a:r>
              <a:rPr lang="ar-KW" dirty="0" err="1"/>
              <a:t>نُـوشـوتُـوخْ</a:t>
            </a:r>
            <a:r>
              <a:rPr lang="ar-KW" dirty="0"/>
              <a:t>  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94FE46C-2162-46DB-8187-23FC8ACFD0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KXTv#uw#xn-A</a:t>
            </a:r>
            <a:r>
              <a:rPr lang="en-US" dirty="0"/>
              <a:t> </a:t>
            </a:r>
            <a:r>
              <a:rPr lang="en-US" dirty="0" err="1"/>
              <a:t>t#Fm#oER</a:t>
            </a:r>
            <a:r>
              <a:rPr lang="en-US" dirty="0"/>
              <a:t> </a:t>
            </a:r>
            <a:r>
              <a:rPr lang="en-US" dirty="0" err="1"/>
              <a:t>KXtn#e$kRFA</a:t>
            </a:r>
            <a:r>
              <a:rPr lang="en-US" dirty="0"/>
              <a:t> </a:t>
            </a:r>
            <a:r>
              <a:rPr lang="en-US" dirty="0" err="1"/>
              <a:t>a#xm#k</a:t>
            </a:r>
            <a:r>
              <a:rPr lang="en-US" dirty="0"/>
              <a:t> </a:t>
            </a:r>
            <a:r>
              <a:rPr lang="en-US" dirty="0" err="1"/>
              <a:t>vXA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1691640"/>
            <a:ext cx="12192000" cy="1636776"/>
          </a:xfrm>
        </p:spPr>
        <p:txBody>
          <a:bodyPr>
            <a:normAutofit fontScale="92500"/>
          </a:bodyPr>
          <a:lstStyle/>
          <a:p>
            <a:r>
              <a:rPr lang="en-US" dirty="0"/>
              <a:t>‛Ō </a:t>
            </a:r>
            <a:r>
              <a:rPr lang="en-US" dirty="0" err="1"/>
              <a:t>Kmō</a:t>
            </a:r>
            <a:r>
              <a:rPr lang="en-US" dirty="0"/>
              <a:t> ‛</a:t>
            </a:r>
            <a:r>
              <a:rPr lang="en-US" dirty="0" err="1"/>
              <a:t>Arkentōkh</a:t>
            </a:r>
            <a:r>
              <a:rPr lang="en-US" dirty="0"/>
              <a:t> </a:t>
            </a:r>
            <a:r>
              <a:rPr lang="en-US" dirty="0" err="1"/>
              <a:t>Reḥmāt</a:t>
            </a:r>
            <a:r>
              <a:rPr lang="en-US" dirty="0"/>
              <a:t> </a:t>
            </a:r>
            <a:r>
              <a:rPr lang="en-US" dirty="0" err="1"/>
              <a:t>Nōshūtōkh</a:t>
            </a:r>
            <a:r>
              <a:rPr lang="en-US" dirty="0"/>
              <a:t>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5288D47-4FFC-4273-86CB-6858A564137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آه كـمْ حـنَـتْــكَ مـحـبّـتُــكَ لـلـبـشَـــر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51C324E-68F7-4FEC-A720-24A3F0A397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Oh, how tender Your love is for mankind</a:t>
            </a:r>
          </a:p>
        </p:txBody>
      </p:sp>
    </p:spTree>
    <p:extLst>
      <p:ext uri="{BB962C8B-B14F-4D97-AF65-F5344CB8AC3E}">
        <p14:creationId xmlns:p14="http://schemas.microsoft.com/office/powerpoint/2010/main" val="118772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دَلْــيُــودُو</a:t>
            </a:r>
            <a:r>
              <a:rPr lang="ar-KW" dirty="0"/>
              <a:t> أَتْ تْـشِـيْـغْ \ </a:t>
            </a:r>
            <a:r>
              <a:rPr lang="ar-KW" dirty="0" err="1"/>
              <a:t>رِغْـلاوْ</a:t>
            </a:r>
            <a:r>
              <a:rPr lang="ar-KW" dirty="0"/>
              <a:t> </a:t>
            </a:r>
            <a:r>
              <a:rPr lang="ar-KW" dirty="0" err="1"/>
              <a:t>وهُـووْ</a:t>
            </a:r>
            <a:r>
              <a:rPr lang="ar-KW" dirty="0"/>
              <a:t> </a:t>
            </a:r>
            <a:r>
              <a:rPr lang="ar-KW" dirty="0" err="1"/>
              <a:t>نَـخْـلُـوخْ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94FE46C-2162-46DB-8187-23FC8ACFD0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K#Xl</a:t>
            </a:r>
            <a:r>
              <a:rPr lang="en-US" dirty="0"/>
              <a:t>#$k#fn </a:t>
            </a:r>
            <a:r>
              <a:rPr lang="en-US" dirty="0" err="1"/>
              <a:t>vu$hv</a:t>
            </a:r>
            <a:r>
              <a:rPr lang="en-US" dirty="0"/>
              <a:t> </a:t>
            </a:r>
            <a:r>
              <a:rPr lang="en-US" dirty="0" err="1"/>
              <a:t>Y-hv#FlgE</a:t>
            </a:r>
            <a:r>
              <a:rPr lang="en-US" dirty="0"/>
              <a:t>` G##$y#cwT t#-</a:t>
            </a:r>
            <a:r>
              <a:rPr lang="en-US" dirty="0" err="1"/>
              <a:t>nFA</a:t>
            </a:r>
            <a:r>
              <a:rPr lang="en-US" dirty="0"/>
              <a:t> </a:t>
            </a:r>
            <a:r>
              <a:rPr lang="en-US" dirty="0" err="1"/>
              <a:t>axDv#uy</a:t>
            </a:r>
            <a:r>
              <a:rPr lang="en-US" dirty="0"/>
              <a:t>##lfD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1691640"/>
            <a:ext cx="12192000" cy="1636776"/>
          </a:xfrm>
        </p:spPr>
        <p:txBody>
          <a:bodyPr>
            <a:normAutofit/>
          </a:bodyPr>
          <a:lstStyle/>
          <a:p>
            <a:r>
              <a:rPr lang="en-US" sz="5800" dirty="0" err="1"/>
              <a:t>Dalyūdō</a:t>
            </a:r>
            <a:r>
              <a:rPr lang="en-US" sz="5800" dirty="0"/>
              <a:t> ‛At </a:t>
            </a:r>
            <a:r>
              <a:rPr lang="en-US" sz="5800" dirty="0" err="1"/>
              <a:t>tshēg</a:t>
            </a:r>
            <a:r>
              <a:rPr lang="en-US" sz="5800" dirty="0"/>
              <a:t> </a:t>
            </a:r>
            <a:r>
              <a:rPr lang="en-US" sz="5800" dirty="0" err="1"/>
              <a:t>Reglāw</a:t>
            </a:r>
            <a:r>
              <a:rPr lang="en-US" sz="5800" dirty="0"/>
              <a:t> </a:t>
            </a:r>
            <a:r>
              <a:rPr lang="en-US" sz="5800" dirty="0" err="1"/>
              <a:t>Whō</a:t>
            </a:r>
            <a:r>
              <a:rPr lang="en-US" sz="5800" dirty="0"/>
              <a:t> </a:t>
            </a:r>
            <a:r>
              <a:rPr lang="en-US" sz="5800" dirty="0" err="1"/>
              <a:t>Nakhlūkh</a:t>
            </a:r>
            <a:endParaRPr lang="en-US" sz="5800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F5CE8FCC-4A0B-476F-A723-4390EBE5FB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ar-KW" dirty="0"/>
              <a:t>ليَهُوذا أنتَ غسَلْتَ رِجلَيْه، وهو خانَكَ</a:t>
            </a:r>
            <a:endParaRPr lang="en-US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23B76B79-310F-40B1-A171-A907CC5B90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Judas, you washed his feet, and he betrayed You</a:t>
            </a:r>
          </a:p>
        </p:txBody>
      </p:sp>
    </p:spTree>
    <p:extLst>
      <p:ext uri="{BB962C8B-B14F-4D97-AF65-F5344CB8AC3E}">
        <p14:creationId xmlns:p14="http://schemas.microsoft.com/office/powerpoint/2010/main" val="97195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شُــوبْـحُــو</a:t>
            </a:r>
            <a:r>
              <a:rPr lang="ar-KW" dirty="0"/>
              <a:t> </a:t>
            </a:r>
            <a:r>
              <a:rPr lang="ar-KW" dirty="0" err="1"/>
              <a:t>لُــوخْ</a:t>
            </a:r>
            <a:r>
              <a:rPr lang="ar-KW" dirty="0"/>
              <a:t> </a:t>
            </a:r>
            <a:r>
              <a:rPr lang="ar-KW" dirty="0" err="1"/>
              <a:t>طُـوبُــو</a:t>
            </a:r>
            <a:r>
              <a:rPr lang="ar-KW" dirty="0"/>
              <a:t> </a:t>
            </a:r>
            <a:r>
              <a:rPr lang="ar-KW" dirty="0" err="1"/>
              <a:t>وْوبـاسِــيــمُــو</a:t>
            </a:r>
            <a:r>
              <a:rPr lang="ar-KW" dirty="0"/>
              <a:t>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a#xm#y#cs#fbv</a:t>
            </a:r>
            <a:r>
              <a:rPr lang="en-US" dirty="0"/>
              <a:t> </a:t>
            </a:r>
            <a:r>
              <a:rPr lang="en-US" dirty="0" err="1"/>
              <a:t>a#xb#XJ</a:t>
            </a:r>
            <a:r>
              <a:rPr lang="en-US" dirty="0"/>
              <a:t> </a:t>
            </a:r>
            <a:r>
              <a:rPr lang="en-US" dirty="0" err="1"/>
              <a:t>K#Xl</a:t>
            </a:r>
            <a:r>
              <a:rPr lang="en-US" dirty="0"/>
              <a:t> </a:t>
            </a:r>
            <a:r>
              <a:rPr lang="en-US" dirty="0" err="1"/>
              <a:t>ax#o#bv#uw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Shūbḥō</a:t>
            </a:r>
            <a:r>
              <a:rPr lang="en-US" dirty="0"/>
              <a:t> </a:t>
            </a:r>
            <a:r>
              <a:rPr lang="en-US" dirty="0" err="1"/>
              <a:t>Lōkh</a:t>
            </a:r>
            <a:r>
              <a:rPr lang="en-US" dirty="0"/>
              <a:t> </a:t>
            </a:r>
            <a:r>
              <a:rPr lang="en-US" dirty="0" err="1"/>
              <a:t>Ṭōbō</a:t>
            </a:r>
            <a:r>
              <a:rPr lang="en-US" dirty="0"/>
              <a:t> </a:t>
            </a:r>
            <a:r>
              <a:rPr lang="en-US" dirty="0" err="1"/>
              <a:t>wBāsīmō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F15032-B949-4A87-ABF7-70E30AE855A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ألـمـجـدُ لـكَ أيّـهـا الـصـالـحُ والـعـذب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B4AF65C-1E53-4792-824C-73D34DDFD0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Glory to you, oh Good and Tender One</a:t>
            </a:r>
          </a:p>
        </p:txBody>
      </p:sp>
    </p:spTree>
    <p:extLst>
      <p:ext uri="{BB962C8B-B14F-4D97-AF65-F5344CB8AC3E}">
        <p14:creationId xmlns:p14="http://schemas.microsoft.com/office/powerpoint/2010/main" val="177035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بْــرِيــخْ </a:t>
            </a:r>
            <a:r>
              <a:rPr lang="ar-KW" dirty="0" err="1"/>
              <a:t>حُــوبُــوخْ</a:t>
            </a:r>
            <a:r>
              <a:rPr lang="ar-KW" dirty="0"/>
              <a:t> </a:t>
            </a:r>
            <a:r>
              <a:rPr lang="ar-KW" dirty="0" err="1"/>
              <a:t>داكْــمُــو</a:t>
            </a:r>
            <a:r>
              <a:rPr lang="ar-KW" dirty="0"/>
              <a:t> </a:t>
            </a:r>
            <a:r>
              <a:rPr lang="ar-KW" dirty="0" err="1"/>
              <a:t>مْــسَــيْــبــارْ</a:t>
            </a:r>
            <a:r>
              <a:rPr lang="ar-KW" dirty="0"/>
              <a:t> وُو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F15032-B949-4A87-ABF7-70E30AE855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ax$v-h</a:t>
            </a:r>
            <a:r>
              <a:rPr lang="en-US" dirty="0"/>
              <a:t> </a:t>
            </a:r>
            <a:r>
              <a:rPr lang="en-US" dirty="0" err="1"/>
              <a:t>R#fb#y#fs#m</a:t>
            </a:r>
            <a:r>
              <a:rPr lang="en-US" dirty="0"/>
              <a:t> </a:t>
            </a:r>
            <a:r>
              <a:rPr lang="en-US" dirty="0" err="1"/>
              <a:t>a#xm#kFAD</a:t>
            </a:r>
            <a:r>
              <a:rPr lang="en-US" dirty="0"/>
              <a:t> </a:t>
            </a:r>
            <a:r>
              <a:rPr lang="en-US" dirty="0" err="1"/>
              <a:t>K#xbv#uo</a:t>
            </a:r>
            <a:r>
              <a:rPr lang="en-US" dirty="0"/>
              <a:t> </a:t>
            </a:r>
            <a:r>
              <a:rPr lang="en-US" dirty="0" err="1"/>
              <a:t>KyCR#b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Brīkh</a:t>
            </a:r>
            <a:r>
              <a:rPr lang="en-US" dirty="0"/>
              <a:t> </a:t>
            </a:r>
            <a:r>
              <a:rPr lang="en-US" dirty="0" err="1"/>
              <a:t>Ḥūbōkh</a:t>
            </a:r>
            <a:r>
              <a:rPr lang="en-US" dirty="0"/>
              <a:t> </a:t>
            </a:r>
            <a:r>
              <a:rPr lang="en-US" dirty="0" err="1"/>
              <a:t>Dākmō</a:t>
            </a:r>
            <a:r>
              <a:rPr lang="en-US" dirty="0"/>
              <a:t> </a:t>
            </a:r>
            <a:r>
              <a:rPr lang="en-US" dirty="0" err="1"/>
              <a:t>Msaybar</a:t>
            </a:r>
            <a:r>
              <a:rPr lang="en-US" dirty="0"/>
              <a:t> </a:t>
            </a:r>
            <a:r>
              <a:rPr lang="en-US" dirty="0" err="1"/>
              <a:t>Wō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3390892C-F963-454B-B411-C39BEEDA727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مـبـاركٌ حـبُّــكَ كــم تـحـمَّـــلَ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C8295D3D-7677-4F67-BFF6-A40371163F1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/>
              <a:t>Blessed is Your love, for look how much You have endured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38FEFA9-67F7-414D-88EF-502CA9FAE6EC}"/>
              </a:ext>
            </a:extLst>
          </p:cNvPr>
          <p:cNvSpPr txBox="1"/>
          <p:nvPr/>
        </p:nvSpPr>
        <p:spPr>
          <a:xfrm>
            <a:off x="5040086" y="5623950"/>
            <a:ext cx="283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2725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6FA87-2952-419B-BFE6-39856D744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أَلْـعَــبْــدُ</a:t>
            </a:r>
            <a:r>
              <a:rPr lang="ar-KW" dirty="0"/>
              <a:t> فـي بَـيْـتِ الأَسْـــرار </a:t>
            </a:r>
            <a:br>
              <a:rPr lang="ar-KW" dirty="0"/>
            </a:br>
            <a:r>
              <a:rPr lang="ar-KW" dirty="0" err="1"/>
              <a:t>إِتَّــكــــا</a:t>
            </a:r>
            <a:r>
              <a:rPr lang="ar-KW" dirty="0"/>
              <a:t>، وَالـــرَّبُّ الـجَــــبَّــــار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483C1F-9BFE-43D2-91E1-B89970239A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Disciple in the Upper Room</a:t>
            </a:r>
            <a:br>
              <a:rPr lang="en-US" dirty="0"/>
            </a:br>
            <a:r>
              <a:rPr lang="en-US" dirty="0"/>
              <a:t>Sat down at the table with The Mighty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544F0A-ED9D-4C98-8B85-F25CC7A994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alʻAbdu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Baytel</a:t>
            </a:r>
            <a:r>
              <a:rPr lang="en-US" dirty="0"/>
              <a:t> ‛</a:t>
            </a:r>
            <a:r>
              <a:rPr lang="en-US" dirty="0" err="1"/>
              <a:t>Asrār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Ettaka</a:t>
            </a:r>
            <a:r>
              <a:rPr lang="en-US" dirty="0"/>
              <a:t>, </a:t>
            </a:r>
            <a:r>
              <a:rPr lang="en-US" dirty="0" err="1"/>
              <a:t>waRrabbul</a:t>
            </a:r>
            <a:r>
              <a:rPr lang="en-US" dirty="0"/>
              <a:t> </a:t>
            </a:r>
            <a:r>
              <a:rPr lang="en-US" dirty="0" err="1"/>
              <a:t>Jabbār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87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9F538-FF2B-4FE6-8309-0F3840F7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حَــقْــوَيْـــهِ، شَـــدَّ، أَحْـنَــى، دار</a:t>
            </a:r>
            <a:br>
              <a:rPr lang="ar-KW" dirty="0"/>
            </a:br>
            <a:r>
              <a:rPr lang="ar-KW" dirty="0"/>
              <a:t>فــي غَــسْــلِ أَقْـــدامِ الأَبــــرار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BBFBA6-6AC9-47FF-B415-E421D08577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girded His waist and knelt down </a:t>
            </a:r>
            <a:br>
              <a:rPr lang="en-US" dirty="0"/>
            </a:br>
            <a:r>
              <a:rPr lang="en-US" dirty="0"/>
              <a:t>To wash His Disciples’ feet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604C39-FB8E-4573-8129-A74CED4400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Ḥaqwayhi</a:t>
            </a:r>
            <a:r>
              <a:rPr lang="en-US" dirty="0"/>
              <a:t>, </a:t>
            </a:r>
            <a:r>
              <a:rPr lang="en-US" dirty="0" err="1"/>
              <a:t>Shadda</a:t>
            </a:r>
            <a:r>
              <a:rPr lang="en-US" dirty="0"/>
              <a:t>, ‛</a:t>
            </a:r>
            <a:r>
              <a:rPr lang="en-US" dirty="0" err="1"/>
              <a:t>Aḥnā</a:t>
            </a:r>
            <a:r>
              <a:rPr lang="en-US" dirty="0"/>
              <a:t>, </a:t>
            </a:r>
            <a:r>
              <a:rPr lang="en-US" dirty="0" err="1"/>
              <a:t>Dār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Ghasli</a:t>
            </a:r>
            <a:r>
              <a:rPr lang="en-US" dirty="0"/>
              <a:t> ‛</a:t>
            </a:r>
            <a:r>
              <a:rPr lang="en-US" dirty="0" err="1"/>
              <a:t>Aqdāmel</a:t>
            </a:r>
            <a:r>
              <a:rPr lang="en-US" dirty="0"/>
              <a:t> ‛</a:t>
            </a:r>
            <a:r>
              <a:rPr lang="en-US" dirty="0" err="1"/>
              <a:t>Abrār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95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6C7F6-F868-475E-8DDC-4E7B747C1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كَـمْ وَطَّـأْتَ الـحُـبّ .. </a:t>
            </a:r>
            <a:r>
              <a:rPr lang="ar-KW" dirty="0" err="1"/>
              <a:t>لِـلْـخـاطـي</a:t>
            </a:r>
            <a:r>
              <a:rPr lang="ar-KW" dirty="0"/>
              <a:t> يــا رَبّ</a:t>
            </a:r>
            <a:br>
              <a:rPr lang="ar-KW" dirty="0"/>
            </a:br>
            <a:r>
              <a:rPr lang="ar-KW" dirty="0"/>
              <a:t>تُـعْـطـي تَـحْـنـانَـك .. رِجْـلَـيّ مَـن خـانَـك!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FECA1-1272-4DF2-915D-453BDD64DC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much You Loved the sinner, oh Lord</a:t>
            </a:r>
            <a:br>
              <a:rPr lang="en-US" dirty="0"/>
            </a:br>
            <a:r>
              <a:rPr lang="en-US" dirty="0"/>
              <a:t>That with tenderness You washed his feet!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6B7364-205A-4DD0-866D-FB78A5841A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Kam </a:t>
            </a:r>
            <a:r>
              <a:rPr lang="en-US" dirty="0" err="1"/>
              <a:t>Waṭṭa‛tal</a:t>
            </a:r>
            <a:r>
              <a:rPr lang="en-US" dirty="0"/>
              <a:t> </a:t>
            </a:r>
            <a:r>
              <a:rPr lang="en-US" dirty="0" err="1"/>
              <a:t>Ḥub</a:t>
            </a:r>
            <a:r>
              <a:rPr lang="en-US" dirty="0"/>
              <a:t> .. </a:t>
            </a:r>
            <a:r>
              <a:rPr lang="en-US" dirty="0" err="1"/>
              <a:t>lelKhāṭī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Tuʻṭī</a:t>
            </a:r>
            <a:r>
              <a:rPr lang="en-US" dirty="0"/>
              <a:t> </a:t>
            </a:r>
            <a:r>
              <a:rPr lang="en-US" dirty="0" err="1"/>
              <a:t>Taḥnānak</a:t>
            </a:r>
            <a:r>
              <a:rPr lang="en-US" dirty="0"/>
              <a:t> .. </a:t>
            </a:r>
            <a:r>
              <a:rPr lang="en-US" dirty="0" err="1"/>
              <a:t>Rejlay</a:t>
            </a:r>
            <a:r>
              <a:rPr lang="en-US" dirty="0"/>
              <a:t> Man </a:t>
            </a:r>
            <a:r>
              <a:rPr lang="en-US" dirty="0" err="1"/>
              <a:t>Khānak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51680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D9787-B4E8-43D5-947B-40B5DC4B5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أَلْــمَــجْــدُ لِـلــــرَّبِّ الـــعَـــذْبِ</a:t>
            </a:r>
            <a:br>
              <a:rPr lang="ar-KW" dirty="0"/>
            </a:br>
            <a:r>
              <a:rPr lang="ar-KW" dirty="0"/>
              <a:t>بُــورِكْــتَ فَــيَّــاضَ الــحُــــبِّ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66EA81-1252-4E0A-8EEA-C5AA4754A3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Glory to The Tenderhearted Lord</a:t>
            </a:r>
            <a:br>
              <a:rPr lang="en-US" dirty="0"/>
            </a:br>
            <a:r>
              <a:rPr lang="en-US" dirty="0"/>
              <a:t>Blessed be the Loving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24806E-C6B9-4AA4-8818-A5F06ED1A4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alMajdu</a:t>
            </a:r>
            <a:r>
              <a:rPr lang="en-US" dirty="0"/>
              <a:t> </a:t>
            </a:r>
            <a:r>
              <a:rPr lang="en-US" dirty="0" err="1"/>
              <a:t>liRrabbil</a:t>
            </a:r>
            <a:r>
              <a:rPr lang="en-US" dirty="0"/>
              <a:t> </a:t>
            </a:r>
            <a:r>
              <a:rPr lang="en-US" dirty="0" err="1"/>
              <a:t>ʻAdhbi</a:t>
            </a:r>
            <a:br>
              <a:rPr lang="en-US" dirty="0"/>
            </a:br>
            <a:r>
              <a:rPr lang="en-US" dirty="0" err="1"/>
              <a:t>Bourekta</a:t>
            </a:r>
            <a:r>
              <a:rPr lang="en-US" dirty="0"/>
              <a:t> </a:t>
            </a:r>
            <a:r>
              <a:rPr lang="en-US" dirty="0" err="1"/>
              <a:t>Fayyaḍal</a:t>
            </a:r>
            <a:r>
              <a:rPr lang="en-US" dirty="0"/>
              <a:t> </a:t>
            </a:r>
            <a:r>
              <a:rPr lang="en-US" dirty="0" err="1"/>
              <a:t>Ḥubbi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438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چْــنِــنْ</a:t>
            </a:r>
            <a:r>
              <a:rPr lang="ar-KW" dirty="0"/>
              <a:t> عَــبْــدِهْ </a:t>
            </a:r>
            <a:r>
              <a:rPr lang="ar-KW" dirty="0" err="1"/>
              <a:t>بْـعِــيــلِــيــتُــو</a:t>
            </a:r>
            <a:r>
              <a:rPr lang="ar-KW" dirty="0"/>
              <a:t> دْرُوزِيــــه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Aez</a:t>
            </a:r>
            <a:r>
              <a:rPr lang="en-US" dirty="0"/>
              <a:t> </a:t>
            </a:r>
            <a:r>
              <a:rPr lang="en-US" dirty="0" err="1"/>
              <a:t>AxRD</a:t>
            </a:r>
            <a:r>
              <a:rPr lang="en-US" dirty="0"/>
              <a:t> </a:t>
            </a:r>
            <a:r>
              <a:rPr lang="en-US" dirty="0" err="1"/>
              <a:t>aXtClEib</a:t>
            </a:r>
            <a:r>
              <a:rPr lang="en-US" dirty="0"/>
              <a:t> </a:t>
            </a:r>
            <a:r>
              <a:rPr lang="en-US" dirty="0" err="1"/>
              <a:t>aedb#fi</a:t>
            </a:r>
            <a:r>
              <a:rPr lang="en-US" dirty="0"/>
              <a:t> </a:t>
            </a:r>
            <a:r>
              <a:rPr lang="en-US" dirty="0" err="1"/>
              <a:t>Ny#en#g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Gnen</a:t>
            </a:r>
            <a:r>
              <a:rPr lang="en-US" dirty="0"/>
              <a:t> ‘</a:t>
            </a:r>
            <a:r>
              <a:rPr lang="en-US" dirty="0" err="1"/>
              <a:t>Abdeh</a:t>
            </a:r>
            <a:r>
              <a:rPr lang="en-US" dirty="0"/>
              <a:t> </a:t>
            </a:r>
            <a:r>
              <a:rPr lang="en-US" dirty="0" err="1"/>
              <a:t>B‘ēlītō</a:t>
            </a:r>
            <a:r>
              <a:rPr lang="en-US" dirty="0"/>
              <a:t> </a:t>
            </a:r>
            <a:r>
              <a:rPr lang="en-US" dirty="0" err="1"/>
              <a:t>Drūzēh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93EE084-B225-4E25-814F-F665F6E29BA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الـعـبـيـد مـتّـكـئـون فـي عـلـيـة الأسـرار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8EA57A5-BA4A-4D56-81BA-F1A171625D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/>
              <a:t>The disciples were reclining in the upper room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63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وْقُـــويِـــمْ وُو، مُـــورُو </a:t>
            </a:r>
            <a:r>
              <a:rPr lang="ar-KW" dirty="0" err="1"/>
              <a:t>قْـــدُومَــيْــهـــونْ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Nvuhyfmvxdq</a:t>
            </a:r>
            <a:r>
              <a:rPr lang="en-US" dirty="0"/>
              <a:t> </a:t>
            </a:r>
            <a:r>
              <a:rPr lang="en-US" dirty="0" err="1"/>
              <a:t>aXR#Xm</a:t>
            </a:r>
            <a:r>
              <a:rPr lang="en-US" dirty="0"/>
              <a:t> </a:t>
            </a:r>
            <a:r>
              <a:rPr lang="en-US" dirty="0" err="1"/>
              <a:t>a$xv-h</a:t>
            </a:r>
            <a:r>
              <a:rPr lang="en-US" dirty="0"/>
              <a:t> </a:t>
            </a:r>
            <a:r>
              <a:rPr lang="en-US" dirty="0" err="1"/>
              <a:t>MEa#xqv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wQōyem</a:t>
            </a:r>
            <a:r>
              <a:rPr lang="en-US" dirty="0"/>
              <a:t> </a:t>
            </a:r>
            <a:r>
              <a:rPr lang="en-US" dirty="0" err="1"/>
              <a:t>Wō</a:t>
            </a:r>
            <a:r>
              <a:rPr lang="en-US" dirty="0"/>
              <a:t>, </a:t>
            </a:r>
            <a:r>
              <a:rPr lang="en-US" dirty="0" err="1"/>
              <a:t>Mōrō</a:t>
            </a:r>
            <a:r>
              <a:rPr lang="en-US" dirty="0"/>
              <a:t> </a:t>
            </a:r>
            <a:r>
              <a:rPr lang="en-US" dirty="0" err="1"/>
              <a:t>Qdōmayhūn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93EE084-B225-4E25-814F-F665F6E29BA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والـسـيّــدُ واقــفٌ أمـامَـهُــم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9437A67-67D5-40D0-B123-050F5769316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And the Master was standing before them</a:t>
            </a:r>
          </a:p>
        </p:txBody>
      </p:sp>
    </p:spTree>
    <p:extLst>
      <p:ext uri="{BB962C8B-B14F-4D97-AF65-F5344CB8AC3E}">
        <p14:creationId xmlns:p14="http://schemas.microsoft.com/office/powerpoint/2010/main" val="100379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شْــقِــيــلْ</a:t>
            </a:r>
            <a:r>
              <a:rPr lang="ar-KW" dirty="0"/>
              <a:t> </a:t>
            </a:r>
            <a:r>
              <a:rPr lang="ar-KW" dirty="0" err="1"/>
              <a:t>بْـحاصـاوْ</a:t>
            </a:r>
            <a:r>
              <a:rPr lang="ar-KW" dirty="0"/>
              <a:t> </a:t>
            </a:r>
            <a:r>
              <a:rPr lang="ar-KW" dirty="0" err="1"/>
              <a:t>سـيــدُونُــو</a:t>
            </a:r>
            <a:r>
              <a:rPr lang="ar-KW" dirty="0"/>
              <a:t> </a:t>
            </a:r>
            <a:r>
              <a:rPr lang="ar-KW" dirty="0" err="1"/>
              <a:t>وَچْـبِـيْــنْ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N#y#cb#kfv</a:t>
            </a:r>
            <a:r>
              <a:rPr lang="en-US" dirty="0"/>
              <a:t> </a:t>
            </a:r>
            <a:r>
              <a:rPr lang="en-US" dirty="0" err="1"/>
              <a:t>a#xnvud#es</a:t>
            </a:r>
            <a:r>
              <a:rPr lang="en-US" dirty="0"/>
              <a:t> </a:t>
            </a:r>
            <a:r>
              <a:rPr lang="en-US" dirty="0" err="1"/>
              <a:t>Y-h&amp;vfZ#fo#b</a:t>
            </a:r>
            <a:r>
              <a:rPr lang="en-US" dirty="0"/>
              <a:t> </a:t>
            </a:r>
            <a:r>
              <a:rPr lang="en-US" dirty="0" err="1"/>
              <a:t>L#yC#q#w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Shqīl</a:t>
            </a:r>
            <a:r>
              <a:rPr lang="en-US" dirty="0"/>
              <a:t> </a:t>
            </a:r>
            <a:r>
              <a:rPr lang="en-US" dirty="0" err="1"/>
              <a:t>Bḥāṣāw</a:t>
            </a:r>
            <a:r>
              <a:rPr lang="en-US" dirty="0"/>
              <a:t> </a:t>
            </a:r>
            <a:r>
              <a:rPr lang="en-US" dirty="0" err="1"/>
              <a:t>Sedūnō</a:t>
            </a:r>
            <a:r>
              <a:rPr lang="en-US" dirty="0"/>
              <a:t> </a:t>
            </a:r>
            <a:r>
              <a:rPr lang="en-US" dirty="0" err="1"/>
              <a:t>Wagbīn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59F30E-AB31-4A49-AA04-3002E9F6A9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أخَـذَ مـنـديـلًا وائـتـزَرَ بـه عـلـى حـقَـوَيــه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ED6FD39-E830-4A54-B370-1CCAE90484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He took a towel and girded Himself</a:t>
            </a:r>
          </a:p>
        </p:txBody>
      </p:sp>
    </p:spTree>
    <p:extLst>
      <p:ext uri="{BB962C8B-B14F-4D97-AF65-F5344CB8AC3E}">
        <p14:creationId xmlns:p14="http://schemas.microsoft.com/office/powerpoint/2010/main" val="352124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دَانْــشــيــݘْ</a:t>
            </a:r>
            <a:r>
              <a:rPr lang="ar-KW" dirty="0"/>
              <a:t> </a:t>
            </a:r>
            <a:r>
              <a:rPr lang="ar-KW" dirty="0" err="1"/>
              <a:t>وُو</a:t>
            </a:r>
            <a:r>
              <a:rPr lang="ar-KW" dirty="0"/>
              <a:t> </a:t>
            </a:r>
            <a:r>
              <a:rPr lang="ar-KW" dirty="0" err="1"/>
              <a:t>رِݘْــلِــيْــه</a:t>
            </a:r>
            <a:r>
              <a:rPr lang="ar-KW" dirty="0"/>
              <a:t> </a:t>
            </a:r>
            <a:r>
              <a:rPr lang="ar-KW" dirty="0" err="1"/>
              <a:t>دْتَــلْــمِـيـــداوْ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Y-hvfd&amp;y#cmlFTD</a:t>
            </a:r>
            <a:r>
              <a:rPr lang="en-US" dirty="0"/>
              <a:t> </a:t>
            </a:r>
            <a:r>
              <a:rPr lang="en-US" dirty="0" err="1"/>
              <a:t>EH#g</a:t>
            </a:r>
            <a:r>
              <a:rPr lang="en-US" dirty="0"/>
              <a:t> E` </a:t>
            </a:r>
            <a:r>
              <a:rPr lang="en-US" dirty="0" err="1"/>
              <a:t>ax$v-h</a:t>
            </a:r>
            <a:r>
              <a:rPr lang="en-US" dirty="0"/>
              <a:t> G##$</a:t>
            </a:r>
            <a:r>
              <a:rPr lang="en-US" dirty="0" err="1"/>
              <a:t>y#CwnfD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Danshēg</a:t>
            </a:r>
            <a:r>
              <a:rPr lang="en-US" dirty="0"/>
              <a:t> </a:t>
            </a:r>
            <a:r>
              <a:rPr lang="en-US" dirty="0" err="1"/>
              <a:t>Wō</a:t>
            </a:r>
            <a:r>
              <a:rPr lang="en-US" dirty="0"/>
              <a:t> </a:t>
            </a:r>
            <a:r>
              <a:rPr lang="en-US" dirty="0" err="1"/>
              <a:t>Reglēh</a:t>
            </a:r>
            <a:r>
              <a:rPr lang="en-US" dirty="0"/>
              <a:t> </a:t>
            </a:r>
            <a:r>
              <a:rPr lang="en-US" dirty="0" err="1"/>
              <a:t>dTalmīdāw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59F30E-AB31-4A49-AA04-3002E9F6A9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كـيـمَـا يـغـسِـلَ أرجُـلَ تـلامـيـذِه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01B5B79-155F-46D3-BDF5-68F2706911F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To wash His disciples’ feet</a:t>
            </a:r>
          </a:p>
        </p:txBody>
      </p:sp>
    </p:spTree>
    <p:extLst>
      <p:ext uri="{BB962C8B-B14F-4D97-AF65-F5344CB8AC3E}">
        <p14:creationId xmlns:p14="http://schemas.microsoft.com/office/powerpoint/2010/main" val="375409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أُوْو </a:t>
            </a:r>
            <a:r>
              <a:rPr lang="ar-KW" dirty="0" err="1"/>
              <a:t>كْمو</a:t>
            </a:r>
            <a:r>
              <a:rPr lang="ar-KW" dirty="0"/>
              <a:t> </a:t>
            </a:r>
            <a:r>
              <a:rPr lang="ar-KW" dirty="0" err="1"/>
              <a:t>أرْكِــنْـتُــوخْ</a:t>
            </a:r>
            <a:r>
              <a:rPr lang="ar-KW" dirty="0"/>
              <a:t> .. رِحْماتْ </a:t>
            </a:r>
            <a:r>
              <a:rPr lang="ar-KW" dirty="0" err="1"/>
              <a:t>نُـوشـوتُـوخْ</a:t>
            </a:r>
            <a:r>
              <a:rPr lang="ar-KW" dirty="0"/>
              <a:t>  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94FE46C-2162-46DB-8187-23FC8ACFD0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KXTv#uw#xn-A</a:t>
            </a:r>
            <a:r>
              <a:rPr lang="en-US" dirty="0"/>
              <a:t> </a:t>
            </a:r>
            <a:r>
              <a:rPr lang="en-US" dirty="0" err="1"/>
              <a:t>t#Fm#oER</a:t>
            </a:r>
            <a:r>
              <a:rPr lang="en-US" dirty="0"/>
              <a:t> </a:t>
            </a:r>
            <a:r>
              <a:rPr lang="en-US" dirty="0" err="1"/>
              <a:t>KXtn#e$kRFA</a:t>
            </a:r>
            <a:r>
              <a:rPr lang="en-US" dirty="0"/>
              <a:t> </a:t>
            </a:r>
            <a:r>
              <a:rPr lang="en-US" dirty="0" err="1"/>
              <a:t>a#xm#k</a:t>
            </a:r>
            <a:r>
              <a:rPr lang="en-US" dirty="0"/>
              <a:t> </a:t>
            </a:r>
            <a:r>
              <a:rPr lang="en-US" dirty="0" err="1"/>
              <a:t>vXA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1691640"/>
            <a:ext cx="12192000" cy="1636776"/>
          </a:xfrm>
        </p:spPr>
        <p:txBody>
          <a:bodyPr>
            <a:normAutofit fontScale="92500"/>
          </a:bodyPr>
          <a:lstStyle/>
          <a:p>
            <a:r>
              <a:rPr lang="en-US" dirty="0"/>
              <a:t>‛Ō </a:t>
            </a:r>
            <a:r>
              <a:rPr lang="en-US" dirty="0" err="1"/>
              <a:t>Kmō</a:t>
            </a:r>
            <a:r>
              <a:rPr lang="en-US" dirty="0"/>
              <a:t> ‛</a:t>
            </a:r>
            <a:r>
              <a:rPr lang="en-US" dirty="0" err="1"/>
              <a:t>Arkentōkh</a:t>
            </a:r>
            <a:r>
              <a:rPr lang="en-US" dirty="0"/>
              <a:t> </a:t>
            </a:r>
            <a:r>
              <a:rPr lang="en-US" dirty="0" err="1"/>
              <a:t>Reḥmāt</a:t>
            </a:r>
            <a:r>
              <a:rPr lang="en-US" dirty="0"/>
              <a:t> </a:t>
            </a:r>
            <a:r>
              <a:rPr lang="en-US" dirty="0" err="1"/>
              <a:t>Nōshūtōkh</a:t>
            </a:r>
            <a:r>
              <a:rPr lang="en-US" dirty="0"/>
              <a:t>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5288D47-4FFC-4273-86CB-6858A564137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آه كـمْ حـنَـتْــكَ مـحـبّـتُــكَ لـلـبـشَـــر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51C324E-68F7-4FEC-A720-24A3F0A397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Oh, how tender Your love is for mankind</a:t>
            </a:r>
          </a:p>
        </p:txBody>
      </p:sp>
    </p:spTree>
    <p:extLst>
      <p:ext uri="{BB962C8B-B14F-4D97-AF65-F5344CB8AC3E}">
        <p14:creationId xmlns:p14="http://schemas.microsoft.com/office/powerpoint/2010/main" val="428775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دَلْــيُــودُو</a:t>
            </a:r>
            <a:r>
              <a:rPr lang="ar-KW" dirty="0"/>
              <a:t> أَتْ تْـشِـيْـغْ \ </a:t>
            </a:r>
            <a:r>
              <a:rPr lang="ar-KW" dirty="0" err="1"/>
              <a:t>رِغْـلاوْ</a:t>
            </a:r>
            <a:r>
              <a:rPr lang="ar-KW" dirty="0"/>
              <a:t> </a:t>
            </a:r>
            <a:r>
              <a:rPr lang="ar-KW" dirty="0" err="1"/>
              <a:t>وهُـووْ</a:t>
            </a:r>
            <a:r>
              <a:rPr lang="ar-KW" dirty="0"/>
              <a:t> </a:t>
            </a:r>
            <a:r>
              <a:rPr lang="ar-KW" dirty="0" err="1"/>
              <a:t>نَـخْـلُـوخْ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94FE46C-2162-46DB-8187-23FC8ACFD0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K#Xl</a:t>
            </a:r>
            <a:r>
              <a:rPr lang="en-US" dirty="0"/>
              <a:t>#$k#fn </a:t>
            </a:r>
            <a:r>
              <a:rPr lang="en-US" dirty="0" err="1"/>
              <a:t>vu$hv</a:t>
            </a:r>
            <a:r>
              <a:rPr lang="en-US" dirty="0"/>
              <a:t> </a:t>
            </a:r>
            <a:r>
              <a:rPr lang="en-US" dirty="0" err="1"/>
              <a:t>Y-hv#FlgE</a:t>
            </a:r>
            <a:r>
              <a:rPr lang="en-US" dirty="0"/>
              <a:t>` G##$y#cwT t#-</a:t>
            </a:r>
            <a:r>
              <a:rPr lang="en-US" dirty="0" err="1"/>
              <a:t>nFA</a:t>
            </a:r>
            <a:r>
              <a:rPr lang="en-US" dirty="0"/>
              <a:t> </a:t>
            </a:r>
            <a:r>
              <a:rPr lang="en-US" dirty="0" err="1"/>
              <a:t>axDv#uy</a:t>
            </a:r>
            <a:r>
              <a:rPr lang="en-US" dirty="0"/>
              <a:t>##lfD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1691640"/>
            <a:ext cx="12192000" cy="1636776"/>
          </a:xfrm>
        </p:spPr>
        <p:txBody>
          <a:bodyPr>
            <a:normAutofit/>
          </a:bodyPr>
          <a:lstStyle/>
          <a:p>
            <a:r>
              <a:rPr lang="en-US" sz="5800" dirty="0" err="1"/>
              <a:t>Dalyūdō</a:t>
            </a:r>
            <a:r>
              <a:rPr lang="en-US" sz="5800" dirty="0"/>
              <a:t> ‛At </a:t>
            </a:r>
            <a:r>
              <a:rPr lang="en-US" sz="5800" dirty="0" err="1"/>
              <a:t>tshēg</a:t>
            </a:r>
            <a:r>
              <a:rPr lang="en-US" sz="5800" dirty="0"/>
              <a:t> </a:t>
            </a:r>
            <a:r>
              <a:rPr lang="en-US" sz="5800" dirty="0" err="1"/>
              <a:t>Reglāw</a:t>
            </a:r>
            <a:r>
              <a:rPr lang="en-US" sz="5800" dirty="0"/>
              <a:t> </a:t>
            </a:r>
            <a:r>
              <a:rPr lang="en-US" sz="5800" dirty="0" err="1"/>
              <a:t>Whō</a:t>
            </a:r>
            <a:r>
              <a:rPr lang="en-US" sz="5800" dirty="0"/>
              <a:t> </a:t>
            </a:r>
            <a:r>
              <a:rPr lang="en-US" sz="5800" dirty="0" err="1"/>
              <a:t>Nakhlūkh</a:t>
            </a:r>
            <a:endParaRPr lang="en-US" sz="5800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F5CE8FCC-4A0B-476F-A723-4390EBE5FB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ar-KW" dirty="0"/>
              <a:t>ليَهُوذا أنتَ غسَلْتَ رِجلَيْه، وهو خانَكَ</a:t>
            </a:r>
            <a:endParaRPr lang="en-US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23B76B79-310F-40B1-A171-A907CC5B90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Judas, you washed his feet, and he betrayed You</a:t>
            </a:r>
          </a:p>
        </p:txBody>
      </p:sp>
    </p:spTree>
    <p:extLst>
      <p:ext uri="{BB962C8B-B14F-4D97-AF65-F5344CB8AC3E}">
        <p14:creationId xmlns:p14="http://schemas.microsoft.com/office/powerpoint/2010/main" val="184437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شُــوبْـحُــو</a:t>
            </a:r>
            <a:r>
              <a:rPr lang="ar-KW" dirty="0"/>
              <a:t> </a:t>
            </a:r>
            <a:r>
              <a:rPr lang="ar-KW" dirty="0" err="1"/>
              <a:t>لُــوخْ</a:t>
            </a:r>
            <a:r>
              <a:rPr lang="ar-KW" dirty="0"/>
              <a:t> </a:t>
            </a:r>
            <a:r>
              <a:rPr lang="ar-KW" dirty="0" err="1"/>
              <a:t>طُـوبُــو</a:t>
            </a:r>
            <a:r>
              <a:rPr lang="ar-KW" dirty="0"/>
              <a:t> </a:t>
            </a:r>
            <a:r>
              <a:rPr lang="ar-KW" dirty="0" err="1"/>
              <a:t>وْوبـاسِــيــمُــو</a:t>
            </a:r>
            <a:r>
              <a:rPr lang="ar-KW" dirty="0"/>
              <a:t>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a#xm#y#cs#fbv</a:t>
            </a:r>
            <a:r>
              <a:rPr lang="en-US" dirty="0"/>
              <a:t> </a:t>
            </a:r>
            <a:r>
              <a:rPr lang="en-US" dirty="0" err="1"/>
              <a:t>a#xb#XJ</a:t>
            </a:r>
            <a:r>
              <a:rPr lang="en-US" dirty="0"/>
              <a:t> </a:t>
            </a:r>
            <a:r>
              <a:rPr lang="en-US" dirty="0" err="1"/>
              <a:t>K#Xl</a:t>
            </a:r>
            <a:r>
              <a:rPr lang="en-US" dirty="0"/>
              <a:t> </a:t>
            </a:r>
            <a:r>
              <a:rPr lang="en-US" dirty="0" err="1"/>
              <a:t>ax#o#bv#uw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Shūbḥō</a:t>
            </a:r>
            <a:r>
              <a:rPr lang="en-US" dirty="0"/>
              <a:t> </a:t>
            </a:r>
            <a:r>
              <a:rPr lang="en-US" dirty="0" err="1"/>
              <a:t>Lōkh</a:t>
            </a:r>
            <a:r>
              <a:rPr lang="en-US" dirty="0"/>
              <a:t> </a:t>
            </a:r>
            <a:r>
              <a:rPr lang="en-US" dirty="0" err="1"/>
              <a:t>Ṭōbō</a:t>
            </a:r>
            <a:r>
              <a:rPr lang="en-US" dirty="0"/>
              <a:t> </a:t>
            </a:r>
            <a:r>
              <a:rPr lang="en-US" dirty="0" err="1"/>
              <a:t>wBāsīmō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F15032-B949-4A87-ABF7-70E30AE855A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ألـمـجـدُ لـكَ أيّـهـا الـصـالـحُ والـعـذب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B4AF65C-1E53-4792-824C-73D34DDFD0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Glory to you, oh Good and Tender One</a:t>
            </a:r>
          </a:p>
        </p:txBody>
      </p:sp>
    </p:spTree>
    <p:extLst>
      <p:ext uri="{BB962C8B-B14F-4D97-AF65-F5344CB8AC3E}">
        <p14:creationId xmlns:p14="http://schemas.microsoft.com/office/powerpoint/2010/main" val="128690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بْــرِيــخْ </a:t>
            </a:r>
            <a:r>
              <a:rPr lang="ar-KW" dirty="0" err="1"/>
              <a:t>حُــوبُــوخْ</a:t>
            </a:r>
            <a:r>
              <a:rPr lang="ar-KW" dirty="0"/>
              <a:t> </a:t>
            </a:r>
            <a:r>
              <a:rPr lang="ar-KW" dirty="0" err="1"/>
              <a:t>داكْــمُــو</a:t>
            </a:r>
            <a:r>
              <a:rPr lang="ar-KW" dirty="0"/>
              <a:t> </a:t>
            </a:r>
            <a:r>
              <a:rPr lang="ar-KW" dirty="0" err="1"/>
              <a:t>مْــسَــيْــبــارْ</a:t>
            </a:r>
            <a:r>
              <a:rPr lang="ar-KW" dirty="0"/>
              <a:t> وُو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F15032-B949-4A87-ABF7-70E30AE855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ax$v-h</a:t>
            </a:r>
            <a:r>
              <a:rPr lang="en-US" dirty="0"/>
              <a:t> </a:t>
            </a:r>
            <a:r>
              <a:rPr lang="en-US" dirty="0" err="1"/>
              <a:t>R#fb#y#fs#m</a:t>
            </a:r>
            <a:r>
              <a:rPr lang="en-US" dirty="0"/>
              <a:t> </a:t>
            </a:r>
            <a:r>
              <a:rPr lang="en-US" dirty="0" err="1"/>
              <a:t>a#xm#kFAD</a:t>
            </a:r>
            <a:r>
              <a:rPr lang="en-US" dirty="0"/>
              <a:t> </a:t>
            </a:r>
            <a:r>
              <a:rPr lang="en-US" dirty="0" err="1"/>
              <a:t>K#xbv#uo</a:t>
            </a:r>
            <a:r>
              <a:rPr lang="en-US" dirty="0"/>
              <a:t> </a:t>
            </a:r>
            <a:r>
              <a:rPr lang="en-US" dirty="0" err="1"/>
              <a:t>KyCR#b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Brīkh</a:t>
            </a:r>
            <a:r>
              <a:rPr lang="en-US" dirty="0"/>
              <a:t> </a:t>
            </a:r>
            <a:r>
              <a:rPr lang="en-US" dirty="0" err="1"/>
              <a:t>Ḥūbōkh</a:t>
            </a:r>
            <a:r>
              <a:rPr lang="en-US" dirty="0"/>
              <a:t> </a:t>
            </a:r>
            <a:r>
              <a:rPr lang="en-US" dirty="0" err="1"/>
              <a:t>Dākmō</a:t>
            </a:r>
            <a:r>
              <a:rPr lang="en-US" dirty="0"/>
              <a:t> </a:t>
            </a:r>
            <a:r>
              <a:rPr lang="en-US" dirty="0" err="1"/>
              <a:t>Msaybar</a:t>
            </a:r>
            <a:r>
              <a:rPr lang="en-US" dirty="0"/>
              <a:t> </a:t>
            </a:r>
            <a:r>
              <a:rPr lang="en-US" dirty="0" err="1"/>
              <a:t>Wō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3390892C-F963-454B-B411-C39BEEDA727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مـبـاركٌ حـبُّــكَ كــم تـحـمَّـــلَ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C8295D3D-7677-4F67-BFF6-A40371163F1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/>
              <a:t>Blessed is Your love, for look how much You have endured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38FEFA9-67F7-414D-88EF-502CA9FAE6EC}"/>
              </a:ext>
            </a:extLst>
          </p:cNvPr>
          <p:cNvSpPr txBox="1"/>
          <p:nvPr/>
        </p:nvSpPr>
        <p:spPr>
          <a:xfrm>
            <a:off x="5040086" y="5623950"/>
            <a:ext cx="283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202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6FA87-2952-419B-BFE6-39856D744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هــا الـنُّــورُ الـعُــلْــوِيُّ نـــازِل</a:t>
            </a:r>
            <a:br>
              <a:rPr lang="ar-SA" dirty="0"/>
            </a:br>
            <a:r>
              <a:rPr lang="ar-SA" dirty="0"/>
              <a:t>أَقْـــدامَ الــسُّـــفْـــلِـــيِّ غــاسِــــل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483C1F-9BFE-43D2-91E1-B89970239A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HE is, the Grander Light, kneeling down</a:t>
            </a:r>
            <a:br>
              <a:rPr lang="en-US" dirty="0"/>
            </a:br>
            <a:r>
              <a:rPr lang="en-US" dirty="0"/>
              <a:t>to wash the </a:t>
            </a:r>
            <a:r>
              <a:rPr lang="en-US" dirty="0" err="1"/>
              <a:t>insignificant’s</a:t>
            </a:r>
            <a:r>
              <a:rPr lang="en-US" dirty="0"/>
              <a:t> feet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544F0A-ED9D-4C98-8B85-F25CC7A994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Nnūrul</a:t>
            </a:r>
            <a:r>
              <a:rPr lang="en-US" dirty="0"/>
              <a:t> </a:t>
            </a:r>
            <a:r>
              <a:rPr lang="en-US" dirty="0" err="1"/>
              <a:t>ʻUlwiyyu</a:t>
            </a:r>
            <a:r>
              <a:rPr lang="en-US" dirty="0"/>
              <a:t> </a:t>
            </a:r>
            <a:r>
              <a:rPr lang="en-US" dirty="0" err="1"/>
              <a:t>Nāzel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Aqdāma</a:t>
            </a:r>
            <a:r>
              <a:rPr lang="en-US" dirty="0"/>
              <a:t> </a:t>
            </a:r>
            <a:r>
              <a:rPr lang="en-US" dirty="0" err="1"/>
              <a:t>Ssufliyyi</a:t>
            </a:r>
            <a:r>
              <a:rPr lang="en-US" dirty="0"/>
              <a:t> </a:t>
            </a:r>
            <a:r>
              <a:rPr lang="en-US" dirty="0" err="1"/>
              <a:t>Ghāsel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77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9F538-FF2B-4FE6-8309-0F3840F7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فَــارْتَــجَّ رَأْسُ الــرُّسْـــلِ، ارْتــــاع</a:t>
            </a:r>
            <a:br>
              <a:rPr lang="ar-KW" dirty="0"/>
            </a:br>
            <a:r>
              <a:rPr lang="ar-KW" dirty="0"/>
              <a:t>مِــــن وَهْــــجِ ذاكَ الاتِّـــضـــــاع!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BBFBA6-6AC9-47FF-B415-E421D08577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Disciples were troubled and confused </a:t>
            </a:r>
            <a:br>
              <a:rPr lang="en-US" dirty="0"/>
            </a:br>
            <a:r>
              <a:rPr lang="en-US" dirty="0"/>
              <a:t>By His Supreme humility!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604C39-FB8E-4573-8129-A74CED4400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Fartajja</a:t>
            </a:r>
            <a:r>
              <a:rPr lang="en-US" dirty="0"/>
              <a:t> </a:t>
            </a:r>
            <a:r>
              <a:rPr lang="en-US" dirty="0" err="1"/>
              <a:t>Ra‛su</a:t>
            </a:r>
            <a:r>
              <a:rPr lang="en-US" dirty="0"/>
              <a:t> </a:t>
            </a:r>
            <a:r>
              <a:rPr lang="en-US" dirty="0" err="1"/>
              <a:t>Rrusli</a:t>
            </a:r>
            <a:r>
              <a:rPr lang="en-US" dirty="0"/>
              <a:t>, </a:t>
            </a:r>
            <a:r>
              <a:rPr lang="en-US" dirty="0" err="1"/>
              <a:t>Ertāʻ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Wahje</a:t>
            </a:r>
            <a:r>
              <a:rPr lang="en-US" dirty="0"/>
              <a:t> </a:t>
            </a:r>
            <a:r>
              <a:rPr lang="en-US" dirty="0" err="1"/>
              <a:t>Dhākal</a:t>
            </a:r>
            <a:r>
              <a:rPr lang="en-US" dirty="0"/>
              <a:t> ‛</a:t>
            </a:r>
            <a:r>
              <a:rPr lang="en-US" dirty="0" err="1"/>
              <a:t>Ettiḍāʻ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99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6C7F6-F868-475E-8DDC-4E7B747C1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أَخْـشَـى مِـنْـكَ الآن .. يـا رَبَّ الأَكْــوان</a:t>
            </a:r>
            <a:br>
              <a:rPr lang="ar-KW" dirty="0"/>
            </a:br>
            <a:r>
              <a:rPr lang="ar-KW" dirty="0"/>
              <a:t>إِنْ تَـلْـمُـسْ رِجْـلَـيّ .. أَلاَّ أَبْــقَــى حَــيّ!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FECA1-1272-4DF2-915D-453BDD64DC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fear You now, oh Lord of All the Universe</a:t>
            </a:r>
            <a:br>
              <a:rPr lang="en-US" dirty="0"/>
            </a:br>
            <a:r>
              <a:rPr lang="en-US" dirty="0"/>
              <a:t>If You touch my feet ... I shall not stay alive!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6B7364-205A-4DD0-866D-FB78A5841A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900" dirty="0"/>
              <a:t>‛</a:t>
            </a:r>
            <a:r>
              <a:rPr lang="en-US" sz="5900" dirty="0" err="1"/>
              <a:t>Akhshā</a:t>
            </a:r>
            <a:r>
              <a:rPr lang="en-US" sz="5900" dirty="0"/>
              <a:t> </a:t>
            </a:r>
            <a:r>
              <a:rPr lang="en-US" sz="5900" dirty="0" err="1"/>
              <a:t>Minkal</a:t>
            </a:r>
            <a:r>
              <a:rPr lang="en-US" sz="5900" dirty="0"/>
              <a:t> ‛</a:t>
            </a:r>
            <a:r>
              <a:rPr lang="en-US" sz="5900" dirty="0" err="1"/>
              <a:t>Ān</a:t>
            </a:r>
            <a:r>
              <a:rPr lang="en-US" sz="5900" dirty="0"/>
              <a:t> .. </a:t>
            </a:r>
            <a:r>
              <a:rPr lang="en-US" sz="5900" dirty="0" err="1"/>
              <a:t>Yā</a:t>
            </a:r>
            <a:r>
              <a:rPr lang="en-US" sz="5900" dirty="0"/>
              <a:t> </a:t>
            </a:r>
            <a:r>
              <a:rPr lang="en-US" sz="5900" dirty="0" err="1"/>
              <a:t>Rabbal</a:t>
            </a:r>
            <a:r>
              <a:rPr lang="en-US" sz="5900" dirty="0"/>
              <a:t> ‛</a:t>
            </a:r>
            <a:r>
              <a:rPr lang="en-US" sz="5900" dirty="0" err="1"/>
              <a:t>Akwān</a:t>
            </a:r>
            <a:r>
              <a:rPr lang="en-US" sz="5900" dirty="0"/>
              <a:t> </a:t>
            </a:r>
            <a:br>
              <a:rPr lang="en-US" sz="5900" dirty="0"/>
            </a:br>
            <a:r>
              <a:rPr lang="en-US" sz="5900" dirty="0"/>
              <a:t>‛</a:t>
            </a:r>
            <a:r>
              <a:rPr lang="en-US" sz="5900" dirty="0" err="1"/>
              <a:t>En</a:t>
            </a:r>
            <a:r>
              <a:rPr lang="en-US" sz="5900" dirty="0"/>
              <a:t> </a:t>
            </a:r>
            <a:r>
              <a:rPr lang="en-US" sz="5900" dirty="0" err="1"/>
              <a:t>Talmus</a:t>
            </a:r>
            <a:r>
              <a:rPr lang="en-US" sz="5900" dirty="0"/>
              <a:t> </a:t>
            </a:r>
            <a:r>
              <a:rPr lang="en-US" sz="5900" dirty="0" err="1"/>
              <a:t>Rejlay</a:t>
            </a:r>
            <a:r>
              <a:rPr lang="en-US" sz="5900" dirty="0"/>
              <a:t> .. ‛</a:t>
            </a:r>
            <a:r>
              <a:rPr lang="en-US" sz="5900" dirty="0" err="1"/>
              <a:t>Allā</a:t>
            </a:r>
            <a:r>
              <a:rPr lang="en-US" sz="5900" dirty="0"/>
              <a:t> ‛</a:t>
            </a:r>
            <a:r>
              <a:rPr lang="en-US" sz="5900" dirty="0" err="1"/>
              <a:t>Abqā</a:t>
            </a:r>
            <a:r>
              <a:rPr lang="en-US" sz="5900" dirty="0"/>
              <a:t> </a:t>
            </a:r>
            <a:r>
              <a:rPr lang="en-US" sz="5900" dirty="0" err="1"/>
              <a:t>Ḥayy</a:t>
            </a:r>
            <a:r>
              <a:rPr lang="en-US" sz="59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96573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D9787-B4E8-43D5-947B-40B5DC4B5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أَنْــتَ ابْـــنُ الــرَّحْــمــانِ، إِنِّـــي</a:t>
            </a:r>
            <a:br>
              <a:rPr lang="ar-KW" dirty="0"/>
            </a:br>
            <a:r>
              <a:rPr lang="ar-KW" dirty="0"/>
              <a:t>مِــنْ طــيـــنٍ، لا تَـــدْنُ مِــنِّـــي!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66EA81-1252-4E0A-8EEA-C5AA4754A3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The Son of Almighty God </a:t>
            </a:r>
            <a:br>
              <a:rPr lang="en-US" dirty="0"/>
            </a:br>
            <a:r>
              <a:rPr lang="en-US" dirty="0"/>
              <a:t>I am formed of dust, do not get closer to 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24806E-C6B9-4AA4-8818-A5F06ED1A4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</a:t>
            </a:r>
            <a:r>
              <a:rPr lang="en-US" dirty="0" err="1"/>
              <a:t>Ebnu</a:t>
            </a:r>
            <a:r>
              <a:rPr lang="en-US" dirty="0"/>
              <a:t> </a:t>
            </a:r>
            <a:r>
              <a:rPr lang="en-US" dirty="0" err="1"/>
              <a:t>Rraḥmāni</a:t>
            </a:r>
            <a:r>
              <a:rPr lang="en-US" dirty="0"/>
              <a:t>, ‛</a:t>
            </a:r>
            <a:r>
              <a:rPr lang="en-US" dirty="0" err="1"/>
              <a:t>Ennī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Ṭīnen</a:t>
            </a:r>
            <a:r>
              <a:rPr lang="en-US" dirty="0"/>
              <a:t>,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Tandnu</a:t>
            </a:r>
            <a:r>
              <a:rPr lang="en-US" dirty="0"/>
              <a:t> </a:t>
            </a:r>
            <a:r>
              <a:rPr lang="en-US" dirty="0" err="1"/>
              <a:t>Minnī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17803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چْــنِــنْ</a:t>
            </a:r>
            <a:r>
              <a:rPr lang="ar-KW" dirty="0"/>
              <a:t> عَــبْــدِهْ </a:t>
            </a:r>
            <a:r>
              <a:rPr lang="ar-KW" dirty="0" err="1"/>
              <a:t>بْـعِــيــلِــيــتُــو</a:t>
            </a:r>
            <a:r>
              <a:rPr lang="ar-KW" dirty="0"/>
              <a:t> دْرُوزِيــــه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Aez</a:t>
            </a:r>
            <a:r>
              <a:rPr lang="en-US" dirty="0"/>
              <a:t> </a:t>
            </a:r>
            <a:r>
              <a:rPr lang="en-US" dirty="0" err="1"/>
              <a:t>AxRD</a:t>
            </a:r>
            <a:r>
              <a:rPr lang="en-US" dirty="0"/>
              <a:t> </a:t>
            </a:r>
            <a:r>
              <a:rPr lang="en-US" dirty="0" err="1"/>
              <a:t>aXtClEib</a:t>
            </a:r>
            <a:r>
              <a:rPr lang="en-US" dirty="0"/>
              <a:t> </a:t>
            </a:r>
            <a:r>
              <a:rPr lang="en-US" dirty="0" err="1"/>
              <a:t>aedb#fi</a:t>
            </a:r>
            <a:r>
              <a:rPr lang="en-US" dirty="0"/>
              <a:t> </a:t>
            </a:r>
            <a:r>
              <a:rPr lang="en-US" dirty="0" err="1"/>
              <a:t>Ny#en#g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Gnen</a:t>
            </a:r>
            <a:r>
              <a:rPr lang="en-US" dirty="0"/>
              <a:t> ‘</a:t>
            </a:r>
            <a:r>
              <a:rPr lang="en-US" dirty="0" err="1"/>
              <a:t>Abdeh</a:t>
            </a:r>
            <a:r>
              <a:rPr lang="en-US" dirty="0"/>
              <a:t> </a:t>
            </a:r>
            <a:r>
              <a:rPr lang="en-US" dirty="0" err="1"/>
              <a:t>B‘ēlītō</a:t>
            </a:r>
            <a:r>
              <a:rPr lang="en-US" dirty="0"/>
              <a:t> </a:t>
            </a:r>
            <a:r>
              <a:rPr lang="en-US" dirty="0" err="1"/>
              <a:t>Drūzēh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93EE084-B225-4E25-814F-F665F6E29BA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الـعـبـيـد مـتّـكـئـون فـي عـلـيـة الأسـرار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8EA57A5-BA4A-4D56-81BA-F1A171625D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/>
              <a:t>The disciples were reclining in the upper room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49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وْقُـــويِـــمْ وُو، مُـــورُو </a:t>
            </a:r>
            <a:r>
              <a:rPr lang="ar-KW" dirty="0" err="1"/>
              <a:t>قْـــدُومَــيْــهـــونْ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Nvuhyfmvxdq</a:t>
            </a:r>
            <a:r>
              <a:rPr lang="en-US" dirty="0"/>
              <a:t> </a:t>
            </a:r>
            <a:r>
              <a:rPr lang="en-US" dirty="0" err="1"/>
              <a:t>aXR#Xm</a:t>
            </a:r>
            <a:r>
              <a:rPr lang="en-US" dirty="0"/>
              <a:t> </a:t>
            </a:r>
            <a:r>
              <a:rPr lang="en-US" dirty="0" err="1"/>
              <a:t>a$xv-h</a:t>
            </a:r>
            <a:r>
              <a:rPr lang="en-US" dirty="0"/>
              <a:t> </a:t>
            </a:r>
            <a:r>
              <a:rPr lang="en-US" dirty="0" err="1"/>
              <a:t>MEa#xqv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wQōyem</a:t>
            </a:r>
            <a:r>
              <a:rPr lang="en-US" dirty="0"/>
              <a:t> </a:t>
            </a:r>
            <a:r>
              <a:rPr lang="en-US" dirty="0" err="1"/>
              <a:t>Wō</a:t>
            </a:r>
            <a:r>
              <a:rPr lang="en-US" dirty="0"/>
              <a:t>, </a:t>
            </a:r>
            <a:r>
              <a:rPr lang="en-US" dirty="0" err="1"/>
              <a:t>Mōrō</a:t>
            </a:r>
            <a:r>
              <a:rPr lang="en-US" dirty="0"/>
              <a:t> </a:t>
            </a:r>
            <a:r>
              <a:rPr lang="en-US" dirty="0" err="1"/>
              <a:t>Qdōmayhūn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93EE084-B225-4E25-814F-F665F6E29BA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والـسـيّــدُ واقــفٌ أمـامَـهُــم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9437A67-67D5-40D0-B123-050F5769316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And the Master was standing before them</a:t>
            </a:r>
          </a:p>
        </p:txBody>
      </p:sp>
    </p:spTree>
    <p:extLst>
      <p:ext uri="{BB962C8B-B14F-4D97-AF65-F5344CB8AC3E}">
        <p14:creationId xmlns:p14="http://schemas.microsoft.com/office/powerpoint/2010/main" val="307005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شْــقِــيــلْ</a:t>
            </a:r>
            <a:r>
              <a:rPr lang="ar-KW" dirty="0"/>
              <a:t> </a:t>
            </a:r>
            <a:r>
              <a:rPr lang="ar-KW" dirty="0" err="1"/>
              <a:t>بْـحاصـاوْ</a:t>
            </a:r>
            <a:r>
              <a:rPr lang="ar-KW" dirty="0"/>
              <a:t> </a:t>
            </a:r>
            <a:r>
              <a:rPr lang="ar-KW" dirty="0" err="1"/>
              <a:t>سـيــدُونُــو</a:t>
            </a:r>
            <a:r>
              <a:rPr lang="ar-KW" dirty="0"/>
              <a:t> </a:t>
            </a:r>
            <a:r>
              <a:rPr lang="ar-KW" dirty="0" err="1"/>
              <a:t>وَچْـبِـيْــنْ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N#y#cb#kfv</a:t>
            </a:r>
            <a:r>
              <a:rPr lang="en-US" dirty="0"/>
              <a:t> </a:t>
            </a:r>
            <a:r>
              <a:rPr lang="en-US" dirty="0" err="1"/>
              <a:t>a#xnvud#es</a:t>
            </a:r>
            <a:r>
              <a:rPr lang="en-US" dirty="0"/>
              <a:t> </a:t>
            </a:r>
            <a:r>
              <a:rPr lang="en-US" dirty="0" err="1"/>
              <a:t>Y-h&amp;vfZ#fo#b</a:t>
            </a:r>
            <a:r>
              <a:rPr lang="en-US" dirty="0"/>
              <a:t> </a:t>
            </a:r>
            <a:r>
              <a:rPr lang="en-US" dirty="0" err="1"/>
              <a:t>L#yC#q#w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Shqīl</a:t>
            </a:r>
            <a:r>
              <a:rPr lang="en-US" dirty="0"/>
              <a:t> </a:t>
            </a:r>
            <a:r>
              <a:rPr lang="en-US" dirty="0" err="1"/>
              <a:t>Bḥāṣāw</a:t>
            </a:r>
            <a:r>
              <a:rPr lang="en-US" dirty="0"/>
              <a:t> </a:t>
            </a:r>
            <a:r>
              <a:rPr lang="en-US" dirty="0" err="1"/>
              <a:t>Sedūnō</a:t>
            </a:r>
            <a:r>
              <a:rPr lang="en-US" dirty="0"/>
              <a:t> </a:t>
            </a:r>
            <a:r>
              <a:rPr lang="en-US" dirty="0" err="1"/>
              <a:t>Wagbīn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59F30E-AB31-4A49-AA04-3002E9F6A9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أخَـذَ مـنـديـلًا وائـتـزَرَ بـه عـلـى حـقَـوَيــه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ED6FD39-E830-4A54-B370-1CCAE90484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He took a towel and girded Himself</a:t>
            </a:r>
          </a:p>
        </p:txBody>
      </p:sp>
    </p:spTree>
    <p:extLst>
      <p:ext uri="{BB962C8B-B14F-4D97-AF65-F5344CB8AC3E}">
        <p14:creationId xmlns:p14="http://schemas.microsoft.com/office/powerpoint/2010/main" val="10433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دَانْــشــيــݘْ</a:t>
            </a:r>
            <a:r>
              <a:rPr lang="ar-KW" dirty="0"/>
              <a:t> </a:t>
            </a:r>
            <a:r>
              <a:rPr lang="ar-KW" dirty="0" err="1"/>
              <a:t>وُو</a:t>
            </a:r>
            <a:r>
              <a:rPr lang="ar-KW" dirty="0"/>
              <a:t> </a:t>
            </a:r>
            <a:r>
              <a:rPr lang="ar-KW" dirty="0" err="1"/>
              <a:t>رِݘْــلِــيْــه</a:t>
            </a:r>
            <a:r>
              <a:rPr lang="ar-KW" dirty="0"/>
              <a:t> </a:t>
            </a:r>
            <a:r>
              <a:rPr lang="ar-KW" dirty="0" err="1"/>
              <a:t>دْتَــلْــمِـيـــداوْ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Y-hvfd&amp;y#cmlFTD</a:t>
            </a:r>
            <a:r>
              <a:rPr lang="en-US" dirty="0"/>
              <a:t> </a:t>
            </a:r>
            <a:r>
              <a:rPr lang="en-US" dirty="0" err="1"/>
              <a:t>EH#g</a:t>
            </a:r>
            <a:r>
              <a:rPr lang="en-US" dirty="0"/>
              <a:t> E` </a:t>
            </a:r>
            <a:r>
              <a:rPr lang="en-US" dirty="0" err="1"/>
              <a:t>ax$v-h</a:t>
            </a:r>
            <a:r>
              <a:rPr lang="en-US" dirty="0"/>
              <a:t> G##$</a:t>
            </a:r>
            <a:r>
              <a:rPr lang="en-US" dirty="0" err="1"/>
              <a:t>y#CwnfD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Danshēg</a:t>
            </a:r>
            <a:r>
              <a:rPr lang="en-US" dirty="0"/>
              <a:t> </a:t>
            </a:r>
            <a:r>
              <a:rPr lang="en-US" dirty="0" err="1"/>
              <a:t>Wō</a:t>
            </a:r>
            <a:r>
              <a:rPr lang="en-US" dirty="0"/>
              <a:t> </a:t>
            </a:r>
            <a:r>
              <a:rPr lang="en-US" dirty="0" err="1"/>
              <a:t>Reglēh</a:t>
            </a:r>
            <a:r>
              <a:rPr lang="en-US" dirty="0"/>
              <a:t> </a:t>
            </a:r>
            <a:r>
              <a:rPr lang="en-US" dirty="0" err="1"/>
              <a:t>dTalmīdāw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59F30E-AB31-4A49-AA04-3002E9F6A9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كـيـمَـا يـغـسِـلَ أرجُـلَ تـلامـيـذِه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01B5B79-155F-46D3-BDF5-68F2706911F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To wash His disciples’ feet</a:t>
            </a:r>
          </a:p>
        </p:txBody>
      </p:sp>
    </p:spTree>
    <p:extLst>
      <p:ext uri="{BB962C8B-B14F-4D97-AF65-F5344CB8AC3E}">
        <p14:creationId xmlns:p14="http://schemas.microsoft.com/office/powerpoint/2010/main" val="141193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أُوْو </a:t>
            </a:r>
            <a:r>
              <a:rPr lang="ar-KW" dirty="0" err="1"/>
              <a:t>كْمو</a:t>
            </a:r>
            <a:r>
              <a:rPr lang="ar-KW" dirty="0"/>
              <a:t> </a:t>
            </a:r>
            <a:r>
              <a:rPr lang="ar-KW" dirty="0" err="1"/>
              <a:t>أرْكِــنْـتُــوخْ</a:t>
            </a:r>
            <a:r>
              <a:rPr lang="ar-KW" dirty="0"/>
              <a:t> .. رِحْماتْ </a:t>
            </a:r>
            <a:r>
              <a:rPr lang="ar-KW" dirty="0" err="1"/>
              <a:t>نُـوشـوتُـوخْ</a:t>
            </a:r>
            <a:r>
              <a:rPr lang="ar-KW" dirty="0"/>
              <a:t>  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94FE46C-2162-46DB-8187-23FC8ACFD0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KXTv#uw#xn-A</a:t>
            </a:r>
            <a:r>
              <a:rPr lang="en-US" dirty="0"/>
              <a:t> </a:t>
            </a:r>
            <a:r>
              <a:rPr lang="en-US" dirty="0" err="1"/>
              <a:t>t#Fm#oER</a:t>
            </a:r>
            <a:r>
              <a:rPr lang="en-US" dirty="0"/>
              <a:t> </a:t>
            </a:r>
            <a:r>
              <a:rPr lang="en-US" dirty="0" err="1"/>
              <a:t>KXtn#e$kRFA</a:t>
            </a:r>
            <a:r>
              <a:rPr lang="en-US" dirty="0"/>
              <a:t> </a:t>
            </a:r>
            <a:r>
              <a:rPr lang="en-US" dirty="0" err="1"/>
              <a:t>a#xm#k</a:t>
            </a:r>
            <a:r>
              <a:rPr lang="en-US" dirty="0"/>
              <a:t> </a:t>
            </a:r>
            <a:r>
              <a:rPr lang="en-US" dirty="0" err="1"/>
              <a:t>vXA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1691640"/>
            <a:ext cx="12192000" cy="1636776"/>
          </a:xfrm>
        </p:spPr>
        <p:txBody>
          <a:bodyPr>
            <a:normAutofit fontScale="92500"/>
          </a:bodyPr>
          <a:lstStyle/>
          <a:p>
            <a:r>
              <a:rPr lang="en-US" dirty="0"/>
              <a:t>‛Ō </a:t>
            </a:r>
            <a:r>
              <a:rPr lang="en-US" dirty="0" err="1"/>
              <a:t>Kmō</a:t>
            </a:r>
            <a:r>
              <a:rPr lang="en-US" dirty="0"/>
              <a:t> ‛</a:t>
            </a:r>
            <a:r>
              <a:rPr lang="en-US" dirty="0" err="1"/>
              <a:t>Arkentōkh</a:t>
            </a:r>
            <a:r>
              <a:rPr lang="en-US" dirty="0"/>
              <a:t> </a:t>
            </a:r>
            <a:r>
              <a:rPr lang="en-US" dirty="0" err="1"/>
              <a:t>Reḥmāt</a:t>
            </a:r>
            <a:r>
              <a:rPr lang="en-US" dirty="0"/>
              <a:t> </a:t>
            </a:r>
            <a:r>
              <a:rPr lang="en-US" dirty="0" err="1"/>
              <a:t>Nōshūtōkh</a:t>
            </a:r>
            <a:r>
              <a:rPr lang="en-US" dirty="0"/>
              <a:t>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5288D47-4FFC-4273-86CB-6858A564137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آه كـمْ حـنَـتْــكَ مـحـبّـتُــكَ لـلـبـشَـــر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51C324E-68F7-4FEC-A720-24A3F0A397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Oh, how tender Your love is for mankind</a:t>
            </a:r>
          </a:p>
        </p:txBody>
      </p:sp>
    </p:spTree>
    <p:extLst>
      <p:ext uri="{BB962C8B-B14F-4D97-AF65-F5344CB8AC3E}">
        <p14:creationId xmlns:p14="http://schemas.microsoft.com/office/powerpoint/2010/main" val="368807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دَلْــيُــودُو</a:t>
            </a:r>
            <a:r>
              <a:rPr lang="ar-KW" dirty="0"/>
              <a:t> أَتْ تْـشِـيْـغْ \ </a:t>
            </a:r>
            <a:r>
              <a:rPr lang="ar-KW" dirty="0" err="1"/>
              <a:t>رِغْـلاوْ</a:t>
            </a:r>
            <a:r>
              <a:rPr lang="ar-KW" dirty="0"/>
              <a:t> </a:t>
            </a:r>
            <a:r>
              <a:rPr lang="ar-KW" dirty="0" err="1"/>
              <a:t>وهُـووْ</a:t>
            </a:r>
            <a:r>
              <a:rPr lang="ar-KW" dirty="0"/>
              <a:t> </a:t>
            </a:r>
            <a:r>
              <a:rPr lang="ar-KW" dirty="0" err="1"/>
              <a:t>نَـخْـلُـوخْ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94FE46C-2162-46DB-8187-23FC8ACFD0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K#Xl</a:t>
            </a:r>
            <a:r>
              <a:rPr lang="en-US" dirty="0"/>
              <a:t>#$k#fn </a:t>
            </a:r>
            <a:r>
              <a:rPr lang="en-US" dirty="0" err="1"/>
              <a:t>vu$hv</a:t>
            </a:r>
            <a:r>
              <a:rPr lang="en-US" dirty="0"/>
              <a:t> </a:t>
            </a:r>
            <a:r>
              <a:rPr lang="en-US" dirty="0" err="1"/>
              <a:t>Y-hv#FlgE</a:t>
            </a:r>
            <a:r>
              <a:rPr lang="en-US" dirty="0"/>
              <a:t>` G##$y#cwT t#-</a:t>
            </a:r>
            <a:r>
              <a:rPr lang="en-US" dirty="0" err="1"/>
              <a:t>nFA</a:t>
            </a:r>
            <a:r>
              <a:rPr lang="en-US" dirty="0"/>
              <a:t> </a:t>
            </a:r>
            <a:r>
              <a:rPr lang="en-US" dirty="0" err="1"/>
              <a:t>axDv#uy</a:t>
            </a:r>
            <a:r>
              <a:rPr lang="en-US" dirty="0"/>
              <a:t>##lfD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1691640"/>
            <a:ext cx="12192000" cy="1636776"/>
          </a:xfrm>
        </p:spPr>
        <p:txBody>
          <a:bodyPr>
            <a:normAutofit/>
          </a:bodyPr>
          <a:lstStyle/>
          <a:p>
            <a:r>
              <a:rPr lang="en-US" sz="5800" dirty="0" err="1"/>
              <a:t>Dalyūdō</a:t>
            </a:r>
            <a:r>
              <a:rPr lang="en-US" sz="5800" dirty="0"/>
              <a:t> ‛At </a:t>
            </a:r>
            <a:r>
              <a:rPr lang="en-US" sz="5800" dirty="0" err="1"/>
              <a:t>tshēg</a:t>
            </a:r>
            <a:r>
              <a:rPr lang="en-US" sz="5800" dirty="0"/>
              <a:t> </a:t>
            </a:r>
            <a:r>
              <a:rPr lang="en-US" sz="5800" dirty="0" err="1"/>
              <a:t>Reglāw</a:t>
            </a:r>
            <a:r>
              <a:rPr lang="en-US" sz="5800" dirty="0"/>
              <a:t> </a:t>
            </a:r>
            <a:r>
              <a:rPr lang="en-US" sz="5800" dirty="0" err="1"/>
              <a:t>Whō</a:t>
            </a:r>
            <a:r>
              <a:rPr lang="en-US" sz="5800" dirty="0"/>
              <a:t> </a:t>
            </a:r>
            <a:r>
              <a:rPr lang="en-US" sz="5800" dirty="0" err="1"/>
              <a:t>Nakhlūkh</a:t>
            </a:r>
            <a:endParaRPr lang="en-US" sz="5800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F5CE8FCC-4A0B-476F-A723-4390EBE5FB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ar-KW" dirty="0"/>
              <a:t>ليَهُوذا أنتَ غسَلْتَ رِجلَيْه، وهو خانَكَ</a:t>
            </a:r>
            <a:endParaRPr lang="en-US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23B76B79-310F-40B1-A171-A907CC5B90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Judas, you washed his feet, and he betrayed You</a:t>
            </a:r>
          </a:p>
        </p:txBody>
      </p:sp>
    </p:spTree>
    <p:extLst>
      <p:ext uri="{BB962C8B-B14F-4D97-AF65-F5344CB8AC3E}">
        <p14:creationId xmlns:p14="http://schemas.microsoft.com/office/powerpoint/2010/main" val="224474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شُــوبْـحُــو</a:t>
            </a:r>
            <a:r>
              <a:rPr lang="ar-KW" dirty="0"/>
              <a:t> </a:t>
            </a:r>
            <a:r>
              <a:rPr lang="ar-KW" dirty="0" err="1"/>
              <a:t>لُــوخْ</a:t>
            </a:r>
            <a:r>
              <a:rPr lang="ar-KW" dirty="0"/>
              <a:t> </a:t>
            </a:r>
            <a:r>
              <a:rPr lang="ar-KW" dirty="0" err="1"/>
              <a:t>طُـوبُــو</a:t>
            </a:r>
            <a:r>
              <a:rPr lang="ar-KW" dirty="0"/>
              <a:t> </a:t>
            </a:r>
            <a:r>
              <a:rPr lang="ar-KW" dirty="0" err="1"/>
              <a:t>وْوبـاسِــيــمُــو</a:t>
            </a:r>
            <a:r>
              <a:rPr lang="ar-KW" dirty="0"/>
              <a:t>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a#xm#y#cs#fbv</a:t>
            </a:r>
            <a:r>
              <a:rPr lang="en-US" dirty="0"/>
              <a:t> </a:t>
            </a:r>
            <a:r>
              <a:rPr lang="en-US" dirty="0" err="1"/>
              <a:t>a#xb#XJ</a:t>
            </a:r>
            <a:r>
              <a:rPr lang="en-US" dirty="0"/>
              <a:t> </a:t>
            </a:r>
            <a:r>
              <a:rPr lang="en-US" dirty="0" err="1"/>
              <a:t>K#Xl</a:t>
            </a:r>
            <a:r>
              <a:rPr lang="en-US" dirty="0"/>
              <a:t> </a:t>
            </a:r>
            <a:r>
              <a:rPr lang="en-US" dirty="0" err="1"/>
              <a:t>ax#o#bv#uw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Shūbḥō</a:t>
            </a:r>
            <a:r>
              <a:rPr lang="en-US" dirty="0"/>
              <a:t> </a:t>
            </a:r>
            <a:r>
              <a:rPr lang="en-US" dirty="0" err="1"/>
              <a:t>Lōkh</a:t>
            </a:r>
            <a:r>
              <a:rPr lang="en-US" dirty="0"/>
              <a:t> </a:t>
            </a:r>
            <a:r>
              <a:rPr lang="en-US" dirty="0" err="1"/>
              <a:t>Ṭōbō</a:t>
            </a:r>
            <a:r>
              <a:rPr lang="en-US" dirty="0"/>
              <a:t> </a:t>
            </a:r>
            <a:r>
              <a:rPr lang="en-US" dirty="0" err="1"/>
              <a:t>wBāsīmō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F15032-B949-4A87-ABF7-70E30AE855A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ألـمـجـدُ لـكَ أيّـهـا الـصـالـحُ والـعـذب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B4AF65C-1E53-4792-824C-73D34DDFD0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Glory to you, oh Good and Tender One</a:t>
            </a:r>
          </a:p>
        </p:txBody>
      </p:sp>
    </p:spTree>
    <p:extLst>
      <p:ext uri="{BB962C8B-B14F-4D97-AF65-F5344CB8AC3E}">
        <p14:creationId xmlns:p14="http://schemas.microsoft.com/office/powerpoint/2010/main" val="90158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بْــرِيــخْ </a:t>
            </a:r>
            <a:r>
              <a:rPr lang="ar-KW" dirty="0" err="1"/>
              <a:t>حُــوبُــوخْ</a:t>
            </a:r>
            <a:r>
              <a:rPr lang="ar-KW" dirty="0"/>
              <a:t> </a:t>
            </a:r>
            <a:r>
              <a:rPr lang="ar-KW" dirty="0" err="1"/>
              <a:t>داكْــمُــو</a:t>
            </a:r>
            <a:r>
              <a:rPr lang="ar-KW" dirty="0"/>
              <a:t> </a:t>
            </a:r>
            <a:r>
              <a:rPr lang="ar-KW" dirty="0" err="1"/>
              <a:t>مْــسَــيْــبــارْ</a:t>
            </a:r>
            <a:r>
              <a:rPr lang="ar-KW" dirty="0"/>
              <a:t> وُو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F15032-B949-4A87-ABF7-70E30AE855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ax$v-h</a:t>
            </a:r>
            <a:r>
              <a:rPr lang="en-US" dirty="0"/>
              <a:t> </a:t>
            </a:r>
            <a:r>
              <a:rPr lang="en-US" dirty="0" err="1"/>
              <a:t>R#fb#y#fs#m</a:t>
            </a:r>
            <a:r>
              <a:rPr lang="en-US" dirty="0"/>
              <a:t> </a:t>
            </a:r>
            <a:r>
              <a:rPr lang="en-US" dirty="0" err="1"/>
              <a:t>a#xm#kFAD</a:t>
            </a:r>
            <a:r>
              <a:rPr lang="en-US" dirty="0"/>
              <a:t> </a:t>
            </a:r>
            <a:r>
              <a:rPr lang="en-US" dirty="0" err="1"/>
              <a:t>K#xbv#uo</a:t>
            </a:r>
            <a:r>
              <a:rPr lang="en-US" dirty="0"/>
              <a:t> </a:t>
            </a:r>
            <a:r>
              <a:rPr lang="en-US" dirty="0" err="1"/>
              <a:t>KyCR#b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Brīkh</a:t>
            </a:r>
            <a:r>
              <a:rPr lang="en-US" dirty="0"/>
              <a:t> </a:t>
            </a:r>
            <a:r>
              <a:rPr lang="en-US" dirty="0" err="1"/>
              <a:t>Ḥūbōkh</a:t>
            </a:r>
            <a:r>
              <a:rPr lang="en-US" dirty="0"/>
              <a:t> </a:t>
            </a:r>
            <a:r>
              <a:rPr lang="en-US" dirty="0" err="1"/>
              <a:t>Dākmō</a:t>
            </a:r>
            <a:r>
              <a:rPr lang="en-US" dirty="0"/>
              <a:t> </a:t>
            </a:r>
            <a:r>
              <a:rPr lang="en-US" dirty="0" err="1"/>
              <a:t>Msaybar</a:t>
            </a:r>
            <a:r>
              <a:rPr lang="en-US" dirty="0"/>
              <a:t> </a:t>
            </a:r>
            <a:r>
              <a:rPr lang="en-US" dirty="0" err="1"/>
              <a:t>Wō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3390892C-F963-454B-B411-C39BEEDA727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مـبـاركٌ حـبُّــكَ كــم تـحـمَّـــلَ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C8295D3D-7677-4F67-BFF6-A40371163F1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/>
              <a:t>Blessed is Your love, for look how much You have endured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38FEFA9-67F7-414D-88EF-502CA9FAE6EC}"/>
              </a:ext>
            </a:extLst>
          </p:cNvPr>
          <p:cNvSpPr txBox="1"/>
          <p:nvPr/>
        </p:nvSpPr>
        <p:spPr>
          <a:xfrm>
            <a:off x="5040086" y="5623950"/>
            <a:ext cx="283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999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6FA87-2952-419B-BFE6-39856D744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سِـمْـعـــانُ، لا تَــرْفُــض بِـــرِّي</a:t>
            </a:r>
            <a:br>
              <a:rPr lang="ar-KW" dirty="0"/>
            </a:br>
            <a:r>
              <a:rPr lang="ar-KW" dirty="0"/>
              <a:t>لَــنْ تَــقْــوَى أَنْ تَـعْـصــي أَمْـــري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483C1F-9BFE-43D2-91E1-B89970239A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Simon, do not resist My Righteous work</a:t>
            </a:r>
            <a:br>
              <a:rPr lang="en-US" dirty="0"/>
            </a:br>
            <a:r>
              <a:rPr lang="en-US" dirty="0"/>
              <a:t>For you cannot disobey My Command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544F0A-ED9D-4C98-8B85-F25CC7A994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Simʻānu</a:t>
            </a:r>
            <a:r>
              <a:rPr lang="en-US" dirty="0"/>
              <a:t>,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Tarfuḍ</a:t>
            </a:r>
            <a:r>
              <a:rPr lang="en-US" dirty="0"/>
              <a:t> </a:t>
            </a:r>
            <a:r>
              <a:rPr lang="en-US" dirty="0" err="1"/>
              <a:t>Birrī</a:t>
            </a:r>
            <a:br>
              <a:rPr lang="en-US" dirty="0"/>
            </a:br>
            <a:r>
              <a:rPr lang="en-US" dirty="0"/>
              <a:t>Lan </a:t>
            </a:r>
            <a:r>
              <a:rPr lang="en-US" dirty="0" err="1"/>
              <a:t>Taqwā</a:t>
            </a:r>
            <a:r>
              <a:rPr lang="en-US" dirty="0"/>
              <a:t> ‛An </a:t>
            </a:r>
            <a:r>
              <a:rPr lang="en-US" dirty="0" err="1"/>
              <a:t>Taʻṣī</a:t>
            </a:r>
            <a:r>
              <a:rPr lang="en-US" dirty="0"/>
              <a:t> ‛</a:t>
            </a:r>
            <a:r>
              <a:rPr lang="en-US" dirty="0" err="1"/>
              <a:t>Amrī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66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9F538-FF2B-4FE6-8309-0F3840F7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فــي دَرْبِ اتِّــضــاعــي أَهْــديــك </a:t>
            </a:r>
            <a:br>
              <a:rPr lang="ar-KW" dirty="0"/>
            </a:br>
            <a:r>
              <a:rPr lang="ar-KW" dirty="0"/>
              <a:t>مِــنْ تــيــهِ الأَوْهــــامِ يَــحْــمــيــك!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BBFBA6-6AC9-47FF-B415-E421D08577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showed you how humility should be</a:t>
            </a:r>
            <a:br>
              <a:rPr lang="en-US" dirty="0"/>
            </a:br>
            <a:r>
              <a:rPr lang="en-US" dirty="0"/>
              <a:t>And qualified you to defeat delusions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604C39-FB8E-4573-8129-A74CED4400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Darbe</a:t>
            </a:r>
            <a:r>
              <a:rPr lang="en-US" dirty="0"/>
              <a:t> </a:t>
            </a:r>
            <a:r>
              <a:rPr lang="en-US" dirty="0" err="1"/>
              <a:t>Ettiḍāʻī</a:t>
            </a:r>
            <a:r>
              <a:rPr lang="en-US" dirty="0"/>
              <a:t> ‛</a:t>
            </a:r>
            <a:r>
              <a:rPr lang="en-US" dirty="0" err="1"/>
              <a:t>Ahdīk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Tīhel</a:t>
            </a:r>
            <a:r>
              <a:rPr lang="en-US" dirty="0"/>
              <a:t> ‛</a:t>
            </a:r>
            <a:r>
              <a:rPr lang="en-US" dirty="0" err="1"/>
              <a:t>Awhāmi</a:t>
            </a:r>
            <a:r>
              <a:rPr lang="en-US" dirty="0"/>
              <a:t> </a:t>
            </a:r>
            <a:r>
              <a:rPr lang="en-US" dirty="0" err="1"/>
              <a:t>Yaḥmīk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7090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6C7F6-F868-475E-8DDC-4E7B747C1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إِحْـنـائـي</a:t>
            </a:r>
            <a:r>
              <a:rPr lang="ar-KW" dirty="0"/>
              <a:t> يُـعْـطـيـك .. قَـتْـلَ الـعُـجْـبِ فـيـك</a:t>
            </a:r>
            <a:br>
              <a:rPr lang="ar-KW" dirty="0"/>
            </a:br>
            <a:r>
              <a:rPr lang="ar-KW" dirty="0"/>
              <a:t>وَاذْكُــر: فَــالأَكْـبَـــر .. خَــدَّامُ الأَصْــغَـــر!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FECA1-1272-4DF2-915D-453BDD64DC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sz="3900" dirty="0"/>
              <a:t>My act of humility has spoken</a:t>
            </a:r>
            <a:br>
              <a:rPr lang="en-US" sz="3900" dirty="0"/>
            </a:br>
            <a:r>
              <a:rPr lang="en-US" sz="3900" dirty="0"/>
              <a:t>Remember: let the greatest among you, serve the younger!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6B7364-205A-4DD0-866D-FB78A5841A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‛</a:t>
            </a:r>
            <a:r>
              <a:rPr lang="en-US" dirty="0" err="1"/>
              <a:t>Eḥnā‛ī</a:t>
            </a:r>
            <a:r>
              <a:rPr lang="en-US" dirty="0"/>
              <a:t> </a:t>
            </a:r>
            <a:r>
              <a:rPr lang="en-US" dirty="0" err="1"/>
              <a:t>Yuʻṭīk</a:t>
            </a:r>
            <a:r>
              <a:rPr lang="en-US" dirty="0"/>
              <a:t> .. </a:t>
            </a:r>
            <a:r>
              <a:rPr lang="en-US" dirty="0" err="1"/>
              <a:t>Qatlal</a:t>
            </a:r>
            <a:r>
              <a:rPr lang="en-US" dirty="0"/>
              <a:t> </a:t>
            </a:r>
            <a:r>
              <a:rPr lang="en-US" dirty="0" err="1"/>
              <a:t>ʻUjbe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waDhkur</a:t>
            </a:r>
            <a:r>
              <a:rPr lang="en-US" dirty="0"/>
              <a:t>: </a:t>
            </a:r>
            <a:r>
              <a:rPr lang="en-US" dirty="0" err="1"/>
              <a:t>fal‛Akbar</a:t>
            </a:r>
            <a:r>
              <a:rPr lang="en-US" dirty="0"/>
              <a:t> .. </a:t>
            </a:r>
            <a:r>
              <a:rPr lang="en-US" dirty="0" err="1"/>
              <a:t>Khaddāmul</a:t>
            </a:r>
            <a:r>
              <a:rPr lang="en-US" dirty="0"/>
              <a:t> ‛</a:t>
            </a:r>
            <a:r>
              <a:rPr lang="en-US" dirty="0" err="1"/>
              <a:t>Aṣghar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57029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D9787-B4E8-43D5-947B-40B5DC4B5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فَــانْــصــاعَ الــتِّــلـمــيــذُ يَـحْــنــي</a:t>
            </a:r>
            <a:br>
              <a:rPr lang="ar-KW" dirty="0"/>
            </a:br>
            <a:r>
              <a:rPr lang="ar-KW" dirty="0" err="1"/>
              <a:t>إِغْـسِـلْـنــي</a:t>
            </a:r>
            <a:r>
              <a:rPr lang="ar-KW"/>
              <a:t>، يـا رَبِّــي اغْـسِـلْـنــي!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66EA81-1252-4E0A-8EEA-C5AA4754A3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At once, the disciple conformed and bowed saying:</a:t>
            </a:r>
            <a:br>
              <a:rPr lang="en-US" dirty="0"/>
            </a:br>
            <a:r>
              <a:rPr lang="en-US" dirty="0"/>
              <a:t>“Wash me oh Lord, please </a:t>
            </a:r>
            <a:r>
              <a:rPr lang="en-US"/>
              <a:t>wash all of me!”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24806E-C6B9-4AA4-8818-A5F06ED1A4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Fanṣāʻa</a:t>
            </a:r>
            <a:r>
              <a:rPr lang="en-US" dirty="0"/>
              <a:t> </a:t>
            </a:r>
            <a:r>
              <a:rPr lang="en-US" dirty="0" err="1"/>
              <a:t>Ttelmīdhu</a:t>
            </a:r>
            <a:r>
              <a:rPr lang="en-US" dirty="0"/>
              <a:t> </a:t>
            </a:r>
            <a:r>
              <a:rPr lang="en-US" dirty="0" err="1"/>
              <a:t>Yaḥnī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Eghselnī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Eghselnī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2651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E8F00"/>
      </a:hlink>
      <a:folHlink>
        <a:srgbClr val="4E8F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 - New Syriac Template" id="{1BF8D0C1-D6E4-43D7-8A91-1215412CA5E8}" vid="{18F85434-164D-431E-8CB9-54CFE17DE2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2578</TotalTime>
  <Words>1789</Words>
  <Application>Microsoft Office PowerPoint</Application>
  <PresentationFormat>Widescreen</PresentationFormat>
  <Paragraphs>182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Times New Roman</vt:lpstr>
      <vt:lpstr>AramaicShimo</vt:lpstr>
      <vt:lpstr>AramaicSerto</vt:lpstr>
      <vt:lpstr>Calibri Light</vt:lpstr>
      <vt:lpstr>Arial</vt:lpstr>
      <vt:lpstr>Calibri</vt:lpstr>
      <vt:lpstr>Office Theme</vt:lpstr>
      <vt:lpstr>ݘْــنِـــنْ عَــبْــــدِهْ</vt:lpstr>
      <vt:lpstr>فــي الـلَّـــيْـــلِ قَــبْـــلَ الآلامِ  قَـــــد رامَ رَبُّ الآنــــــــامِ</vt:lpstr>
      <vt:lpstr>إِعْـــطـــاءَ تَــعْـــلـــيـــــمٍ ســـامِ  يَـــحْـــنـــيـــهِ فَـــوْقَ الأَقـــــدامِ</vt:lpstr>
      <vt:lpstr>ذو الـعِــــزِّ نَــزَل .. عَـــن عَـــرْشِ الأَزَل ألـمَـعـبـودُ الـحَـيّ .. فَـوْقَ الـعَـرشِ الـحَـيّ</vt:lpstr>
      <vt:lpstr>قَــــد جَـــلَّـــى دَرْبَ الاتِّـــضـــاع لِـلــرُّسْــــلِ الآتــيــنَ، الأَتــبــــاع</vt:lpstr>
      <vt:lpstr>چْــنِــنْ عَــبْــدِهْ بْـعِــيــلِــيــتُــو دْرُوزِيــــه </vt:lpstr>
      <vt:lpstr>وْقُـــويِـــمْ وُو، مُـــورُو قْـــدُومَــيْــهـــونْ</vt:lpstr>
      <vt:lpstr>شْــقِــيــلْ بْـحاصـاوْ سـيــدُونُــو وَچْـبِـيْــنْ</vt:lpstr>
      <vt:lpstr>دَانْــشــيــݘْ وُو رِݘْــلِــيْــه دْتَــلْــمِـيـــداوْ</vt:lpstr>
      <vt:lpstr>أُوْو كْمو أرْكِــنْـتُــوخْ .. رِحْماتْ نُـوشـوتُـوخْ  </vt:lpstr>
      <vt:lpstr>دَلْــيُــودُو أَتْ تْـشِـيْـغْ \ رِغْـلاوْ وهُـووْ نَـخْـلُـوخْ</vt:lpstr>
      <vt:lpstr>شُــوبْـحُــو لُــوخْ طُـوبُــو وْوبـاسِــيــمُــو </vt:lpstr>
      <vt:lpstr>بْــرِيــخْ حُــوبُــوخْ داكْــمُــو مْــسَــيْــبــارْ وُو</vt:lpstr>
      <vt:lpstr>أَلْـعَــبْــدُ فـي بَـيْـتِ الأَسْـــرار  إِتَّــكــــا، وَالـــرَّبُّ الـجَــــبَّــــار</vt:lpstr>
      <vt:lpstr>حَــقْــوَيْـــهِ، شَـــدَّ، أَحْـنَــى، دار فــي غَــسْــلِ أَقْـــدامِ الأَبــــرار</vt:lpstr>
      <vt:lpstr>كَـمْ وَطَّـأْتَ الـحُـبّ .. لِـلْـخـاطـي يــا رَبّ تُـعْـطـي تَـحْـنـانَـك .. رِجْـلَـيّ مَـن خـانَـك!</vt:lpstr>
      <vt:lpstr>أَلْــمَــجْــدُ لِـلــــرَّبِّ الـــعَـــذْبِ بُــورِكْــتَ فَــيَّــاضَ الــحُــــبِّ</vt:lpstr>
      <vt:lpstr>چْــنِــنْ عَــبْــدِهْ بْـعِــيــلِــيــتُــو دْرُوزِيــــه </vt:lpstr>
      <vt:lpstr>وْقُـــويِـــمْ وُو، مُـــورُو قْـــدُومَــيْــهـــونْ</vt:lpstr>
      <vt:lpstr>شْــقِــيــلْ بْـحاصـاوْ سـيــدُونُــو وَچْـبِـيْــنْ</vt:lpstr>
      <vt:lpstr>دَانْــشــيــݘْ وُو رِݘْــلِــيْــه دْتَــلْــمِـيـــداوْ</vt:lpstr>
      <vt:lpstr>أُوْو كْمو أرْكِــنْـتُــوخْ .. رِحْماتْ نُـوشـوتُـوخْ  </vt:lpstr>
      <vt:lpstr>دَلْــيُــودُو أَتْ تْـشِـيْـغْ \ رِغْـلاوْ وهُـووْ نَـخْـلُـوخْ</vt:lpstr>
      <vt:lpstr>شُــوبْـحُــو لُــوخْ طُـوبُــو وْوبـاسِــيــمُــو </vt:lpstr>
      <vt:lpstr>بْــرِيــخْ حُــوبُــوخْ داكْــمُــو مْــسَــيْــبــارْ وُو</vt:lpstr>
      <vt:lpstr>هــا الـنُّــورُ الـعُــلْــوِيُّ نـــازِل أَقْـــدامَ الــسُّـــفْـــلِـــيِّ غــاسِــــل</vt:lpstr>
      <vt:lpstr>فَــارْتَــجَّ رَأْسُ الــرُّسْـــلِ، ارْتــــاع مِــــن وَهْــــجِ ذاكَ الاتِّـــضـــــاع!</vt:lpstr>
      <vt:lpstr>أَخْـشَـى مِـنْـكَ الآن .. يـا رَبَّ الأَكْــوان إِنْ تَـلْـمُـسْ رِجْـلَـيّ .. أَلاَّ أَبْــقَــى حَــيّ!</vt:lpstr>
      <vt:lpstr>أَنْــتَ ابْـــنُ الــرَّحْــمــانِ، إِنِّـــي مِــنْ طــيـــنٍ، لا تَـــدْنُ مِــنِّـــي!</vt:lpstr>
      <vt:lpstr>چْــنِــنْ عَــبْــدِهْ بْـعِــيــلِــيــتُــو دْرُوزِيــــه </vt:lpstr>
      <vt:lpstr>وْقُـــويِـــمْ وُو، مُـــورُو قْـــدُومَــيْــهـــونْ</vt:lpstr>
      <vt:lpstr>شْــقِــيــلْ بْـحاصـاوْ سـيــدُونُــو وَچْـبِـيْــنْ</vt:lpstr>
      <vt:lpstr>دَانْــشــيــݘْ وُو رِݘْــلِــيْــه دْتَــلْــمِـيـــداوْ</vt:lpstr>
      <vt:lpstr>أُوْو كْمو أرْكِــنْـتُــوخْ .. رِحْماتْ نُـوشـوتُـوخْ  </vt:lpstr>
      <vt:lpstr>دَلْــيُــودُو أَتْ تْـشِـيْـغْ \ رِغْـلاوْ وهُـووْ نَـخْـلُـوخْ</vt:lpstr>
      <vt:lpstr>شُــوبْـحُــو لُــوخْ طُـوبُــو وْوبـاسِــيــمُــو </vt:lpstr>
      <vt:lpstr>بْــرِيــخْ حُــوبُــوخْ داكْــمُــو مْــسَــيْــبــارْ وُو</vt:lpstr>
      <vt:lpstr>سِـمْـعـــانُ، لا تَــرْفُــض بِـــرِّي لَــنْ تَــقْــوَى أَنْ تَـعْـصــي أَمْـــري</vt:lpstr>
      <vt:lpstr>فــي دَرْبِ اتِّــضــاعــي أَهْــديــك  مِــنْ تــيــهِ الأَوْهــــامِ يَــحْــمــيــك!</vt:lpstr>
      <vt:lpstr>إِحْـنـائـي يُـعْـطـيـك .. قَـتْـلَ الـعُـجْـبِ فـيـك وَاذْكُــر: فَــالأَكْـبَـــر .. خَــدَّامُ الأَصْــغَـــر!</vt:lpstr>
      <vt:lpstr>فَــانْــصــاعَ الــتِّــلـمــيــذُ يَـحْــنــي إِغْـسِـلْـنــي، يـا رَبِّــي اغْـسِـلْـنــي!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Gnen ‘Abdeh - غنن عبده</dc:title>
  <dc:creator>Nizar Fares</dc:creator>
  <cp:keywords>Maronite Syriac</cp:keywords>
  <cp:lastModifiedBy>Honey Funny</cp:lastModifiedBy>
  <cp:revision>313</cp:revision>
  <dcterms:created xsi:type="dcterms:W3CDTF">2014-06-01T05:24:09Z</dcterms:created>
  <dcterms:modified xsi:type="dcterms:W3CDTF">2022-03-17T20:54:47Z</dcterms:modified>
  <cp:category>Holy Week, Maundy Thursday</cp:category>
</cp:coreProperties>
</file>