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9" r:id="rId1"/>
  </p:sldMasterIdLst>
  <p:notesMasterIdLst>
    <p:notesMasterId r:id="rId22"/>
  </p:notesMasterIdLst>
  <p:handoutMasterIdLst>
    <p:handoutMasterId r:id="rId23"/>
  </p:handoutMasterIdLst>
  <p:sldIdLst>
    <p:sldId id="264" r:id="rId2"/>
    <p:sldId id="265" r:id="rId3"/>
    <p:sldId id="266" r:id="rId4"/>
    <p:sldId id="269" r:id="rId5"/>
    <p:sldId id="271" r:id="rId6"/>
    <p:sldId id="272" r:id="rId7"/>
    <p:sldId id="273" r:id="rId8"/>
    <p:sldId id="315" r:id="rId9"/>
    <p:sldId id="316" r:id="rId10"/>
    <p:sldId id="281" r:id="rId11"/>
    <p:sldId id="282" r:id="rId12"/>
    <p:sldId id="317" r:id="rId13"/>
    <p:sldId id="318" r:id="rId14"/>
    <p:sldId id="288" r:id="rId15"/>
    <p:sldId id="289" r:id="rId16"/>
    <p:sldId id="290" r:id="rId17"/>
    <p:sldId id="295" r:id="rId18"/>
    <p:sldId id="319" r:id="rId19"/>
    <p:sldId id="320" r:id="rId20"/>
    <p:sldId id="261" r:id="rId21"/>
  </p:sldIdLst>
  <p:sldSz cx="12192000" cy="6858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B4D2"/>
    <a:srgbClr val="7D46FA"/>
    <a:srgbClr val="7D45F9"/>
    <a:srgbClr val="8A58FA"/>
    <a:srgbClr val="02BCD0"/>
    <a:srgbClr val="9060FA"/>
    <a:srgbClr val="02D6EC"/>
    <a:srgbClr val="9466FA"/>
    <a:srgbClr val="2D1493"/>
    <a:srgbClr val="3BEA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48" y="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08/08/2022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08/08/2022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15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90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46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766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63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3478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744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5516" b="28000"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5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9407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BE77A-B65D-8E74-503A-35F890EF2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يَــلِّــي حَــبِّــتــنــي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7CA281-A037-9A67-7A2F-68DD1A818E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Loved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FE3B82-CA4E-586A-1215-CEFBA80C1C7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Yallī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Ḥabbetnī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DB115-19D1-4C37-C5FF-0B42A699165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dirty="0"/>
              <a:t>Lyrics and Music by: Father Mousa </a:t>
            </a:r>
            <a:r>
              <a:rPr lang="en-US" dirty="0" err="1"/>
              <a:t>Roshdy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85D700B-2736-B578-9115-0E56A75C03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</a:t>
            </a:r>
            <a:r>
              <a:rPr lang="en-US" dirty="0" err="1"/>
              <a:t>ʽaLlaḥne</a:t>
            </a:r>
            <a:r>
              <a:rPr lang="en-US" dirty="0"/>
              <a:t> </a:t>
            </a:r>
            <a:r>
              <a:rPr lang="en-US" dirty="0" err="1"/>
              <a:t>Rrūḥāniy</a:t>
            </a:r>
            <a:r>
              <a:rPr lang="en-US" dirty="0"/>
              <a:t> “‛</a:t>
            </a:r>
            <a:r>
              <a:rPr lang="en-US" dirty="0" err="1"/>
              <a:t>alQes</a:t>
            </a:r>
            <a:r>
              <a:rPr lang="en-US" dirty="0"/>
              <a:t> Mousa </a:t>
            </a:r>
            <a:r>
              <a:rPr lang="en-US" dirty="0" err="1"/>
              <a:t>Roshdy</a:t>
            </a:r>
            <a:r>
              <a:rPr lang="en-US" dirty="0"/>
              <a:t>”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F308BE2-96BB-ED41-13A3-841F6793CDD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 وتلحين: اللحن الروحانيّ "القس موسى رشدي"</a:t>
            </a:r>
          </a:p>
        </p:txBody>
      </p:sp>
    </p:spTree>
    <p:extLst>
      <p:ext uri="{BB962C8B-B14F-4D97-AF65-F5344CB8AC3E}">
        <p14:creationId xmlns:p14="http://schemas.microsoft.com/office/powerpoint/2010/main" val="40609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يَــلِّــي حَــبِّــتــنــي، </a:t>
            </a:r>
            <a:r>
              <a:rPr lang="ar-KW" dirty="0" err="1"/>
              <a:t>وعَــشــانــي</a:t>
            </a:r>
            <a:r>
              <a:rPr lang="ar-KW" dirty="0"/>
              <a:t> جــيــت</a:t>
            </a:r>
            <a:br>
              <a:rPr lang="ar-KW" dirty="0"/>
            </a:br>
            <a:r>
              <a:rPr lang="ar-KW" dirty="0"/>
              <a:t>وعَــلَــيَّ نــاديــت وَأنــا فــي الـعُــبــودِيَّــة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loved me and came for me </a:t>
            </a:r>
            <a:br>
              <a:rPr lang="en-US" dirty="0"/>
            </a:br>
            <a:r>
              <a:rPr lang="en-US" dirty="0"/>
              <a:t>You called me while I was in slavery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400" dirty="0" err="1"/>
              <a:t>Yallī</a:t>
            </a:r>
            <a:r>
              <a:rPr lang="en-US" sz="6400" dirty="0"/>
              <a:t> </a:t>
            </a:r>
            <a:r>
              <a:rPr lang="en-US" sz="6400" dirty="0" err="1"/>
              <a:t>Ḥabbetnī</a:t>
            </a:r>
            <a:r>
              <a:rPr lang="en-US" sz="6400" dirty="0"/>
              <a:t>, </a:t>
            </a:r>
            <a:r>
              <a:rPr lang="en-US" sz="6400" dirty="0" err="1"/>
              <a:t>w</a:t>
            </a:r>
            <a:r>
              <a:rPr lang="en-US" sz="6600" dirty="0" err="1"/>
              <a:t>ʻ</a:t>
            </a:r>
            <a:r>
              <a:rPr lang="en-US" sz="6400" dirty="0" err="1"/>
              <a:t>Ashānī</a:t>
            </a:r>
            <a:r>
              <a:rPr lang="en-US" sz="6400" dirty="0"/>
              <a:t> </a:t>
            </a:r>
            <a:r>
              <a:rPr lang="en-US" sz="6400" dirty="0" err="1"/>
              <a:t>Gēt</a:t>
            </a:r>
            <a:br>
              <a:rPr lang="en-US" sz="6400" dirty="0"/>
            </a:br>
            <a:r>
              <a:rPr lang="en-US" sz="6400" dirty="0" err="1"/>
              <a:t>w</a:t>
            </a:r>
            <a:r>
              <a:rPr lang="en-US" sz="6600" dirty="0" err="1"/>
              <a:t>ʻ</a:t>
            </a:r>
            <a:r>
              <a:rPr lang="en-US" sz="6400" dirty="0" err="1"/>
              <a:t>Alayya</a:t>
            </a:r>
            <a:r>
              <a:rPr lang="en-US" sz="6400" dirty="0"/>
              <a:t> </a:t>
            </a:r>
            <a:r>
              <a:rPr lang="en-US" sz="6400" dirty="0" err="1"/>
              <a:t>Nādēt</a:t>
            </a:r>
            <a:r>
              <a:rPr lang="en-US" sz="6400" dirty="0"/>
              <a:t> </a:t>
            </a:r>
            <a:r>
              <a:rPr lang="en-US" sz="6400" dirty="0" err="1"/>
              <a:t>wAnā</a:t>
            </a:r>
            <a:r>
              <a:rPr lang="en-US" sz="6400" dirty="0"/>
              <a:t> </a:t>
            </a:r>
            <a:r>
              <a:rPr lang="en-US" sz="6400" dirty="0" err="1"/>
              <a:t>Fīl</a:t>
            </a:r>
            <a:r>
              <a:rPr lang="en-US" sz="6400" dirty="0"/>
              <a:t> </a:t>
            </a:r>
            <a:r>
              <a:rPr lang="en-US" sz="6600" dirty="0" err="1"/>
              <a:t>ʻ</a:t>
            </a:r>
            <a:r>
              <a:rPr lang="en-US" sz="6400" dirty="0" err="1"/>
              <a:t>Ubūdiyya</a:t>
            </a: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388073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وِصْــبِــرت عَــلَــيَّ، </a:t>
            </a:r>
            <a:r>
              <a:rPr lang="ar-KW" dirty="0" err="1"/>
              <a:t>وِاتــحَــمِّــلــت</a:t>
            </a:r>
            <a:br>
              <a:rPr lang="ar-KW" dirty="0"/>
            </a:br>
            <a:r>
              <a:rPr lang="ar-KW" dirty="0"/>
              <a:t>قَــســاوِة قَــلــبــي سِــنــيــن طَــويــلــة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many years You were patient with me </a:t>
            </a:r>
            <a:br>
              <a:rPr lang="en-US" dirty="0"/>
            </a:br>
            <a:r>
              <a:rPr lang="en-US" dirty="0"/>
              <a:t>and with my hardened heart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cs typeface="Calibri" panose="020F0502020204030204" pitchFamily="34" charset="0"/>
              </a:rPr>
              <a:t>wiṢbert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sz="6600" dirty="0" err="1"/>
              <a:t>ʻ</a:t>
            </a:r>
            <a:r>
              <a:rPr lang="en-US" dirty="0" err="1">
                <a:cs typeface="Calibri" panose="020F0502020204030204" pitchFamily="34" charset="0"/>
              </a:rPr>
              <a:t>Alayya</a:t>
            </a:r>
            <a:r>
              <a:rPr lang="en-US" dirty="0">
                <a:cs typeface="Calibri" panose="020F0502020204030204" pitchFamily="34" charset="0"/>
              </a:rPr>
              <a:t>, </a:t>
            </a:r>
            <a:r>
              <a:rPr lang="en-US" dirty="0" err="1">
                <a:cs typeface="Calibri" panose="020F0502020204030204" pitchFamily="34" charset="0"/>
              </a:rPr>
              <a:t>wEt’ḥammelt</a:t>
            </a:r>
            <a:br>
              <a:rPr lang="en-US" dirty="0">
                <a:cs typeface="Calibri" panose="020F0502020204030204" pitchFamily="34" charset="0"/>
              </a:rPr>
            </a:br>
            <a:r>
              <a:rPr lang="en-US" sz="6600" dirty="0"/>
              <a:t>‛</a:t>
            </a:r>
            <a:r>
              <a:rPr lang="en-US" dirty="0" err="1">
                <a:cs typeface="Calibri" panose="020F0502020204030204" pitchFamily="34" charset="0"/>
              </a:rPr>
              <a:t>Asāwet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sz="6600" dirty="0"/>
              <a:t>‛</a:t>
            </a:r>
            <a:r>
              <a:rPr lang="en-US" dirty="0" err="1">
                <a:cs typeface="Calibri" panose="020F0502020204030204" pitchFamily="34" charset="0"/>
              </a:rPr>
              <a:t>Albī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Sinīn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Ṭawīla</a:t>
            </a:r>
            <a:endParaRPr lang="en-US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82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حَـبِّـتـنـي لــيـه؟ كـان فِـيَّ إيـه؟</a:t>
            </a:r>
            <a:br>
              <a:rPr lang="ar-KW" dirty="0"/>
            </a:br>
            <a:r>
              <a:rPr lang="ar-KW" dirty="0"/>
              <a:t>دَه أنـا كُـلِّـي خَـطِـيَّـة وشَهــوة رَدِيَّــة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Why did You love me? I am full of sin and lust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>
                <a:cs typeface="Calibri" panose="020F0502020204030204" pitchFamily="34" charset="0"/>
              </a:rPr>
              <a:t>Ḥabbetnī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Lēh</a:t>
            </a:r>
            <a:r>
              <a:rPr lang="en-US" sz="6000" dirty="0">
                <a:cs typeface="Calibri" panose="020F0502020204030204" pitchFamily="34" charset="0"/>
              </a:rPr>
              <a:t>? </a:t>
            </a:r>
            <a:r>
              <a:rPr lang="en-US" sz="6000" dirty="0" err="1">
                <a:cs typeface="Calibri" panose="020F0502020204030204" pitchFamily="34" charset="0"/>
              </a:rPr>
              <a:t>Kān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Fiyya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/>
              <a:t>‛</a:t>
            </a:r>
            <a:r>
              <a:rPr lang="en-US" sz="6000" dirty="0" err="1">
                <a:cs typeface="Calibri" panose="020F0502020204030204" pitchFamily="34" charset="0"/>
              </a:rPr>
              <a:t>Ēh</a:t>
            </a:r>
            <a:r>
              <a:rPr lang="en-US" sz="6000" dirty="0">
                <a:cs typeface="Calibri" panose="020F0502020204030204" pitchFamily="34" charset="0"/>
              </a:rPr>
              <a:t>? </a:t>
            </a:r>
            <a:br>
              <a:rPr lang="en-US" sz="6000" dirty="0">
                <a:cs typeface="Calibri" panose="020F0502020204030204" pitchFamily="34" charset="0"/>
              </a:rPr>
            </a:br>
            <a:r>
              <a:rPr lang="en-US" sz="6000" dirty="0" err="1">
                <a:cs typeface="Calibri" panose="020F0502020204030204" pitchFamily="34" charset="0"/>
              </a:rPr>
              <a:t>Danā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Kullī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Khaṭiyya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wShahwa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Radiyya</a:t>
            </a:r>
            <a:endParaRPr lang="en-US" sz="60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12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بَــسّ </a:t>
            </a:r>
            <a:r>
              <a:rPr lang="ar-KW" dirty="0" err="1"/>
              <a:t>إنــتَ</a:t>
            </a:r>
            <a:r>
              <a:rPr lang="ar-KW" dirty="0"/>
              <a:t> رِضــيــت </a:t>
            </a:r>
            <a:r>
              <a:rPr lang="ar-KW" dirty="0" err="1"/>
              <a:t>تــيــجــي</a:t>
            </a:r>
            <a:br>
              <a:rPr lang="ar-KW" dirty="0"/>
            </a:br>
            <a:r>
              <a:rPr lang="ar-KW" dirty="0"/>
              <a:t>وتُـــســـكُـــن فـــيَّ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But You choose to come and live within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cs typeface="Calibri" panose="020F0502020204030204" pitchFamily="34" charset="0"/>
              </a:rPr>
              <a:t>Bass </a:t>
            </a:r>
            <a:r>
              <a:rPr lang="en-US" dirty="0" err="1">
                <a:cs typeface="Calibri" panose="020F0502020204030204" pitchFamily="34" charset="0"/>
              </a:rPr>
              <a:t>Enta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Riḍīt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Tījī</a:t>
            </a:r>
            <a:br>
              <a:rPr lang="en-US" dirty="0">
                <a:cs typeface="Calibri" panose="020F0502020204030204" pitchFamily="34" charset="0"/>
              </a:rPr>
            </a:br>
            <a:r>
              <a:rPr lang="en-US" dirty="0" err="1">
                <a:cs typeface="Calibri" panose="020F0502020204030204" pitchFamily="34" charset="0"/>
              </a:rPr>
              <a:t>wTuskun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Fiyya</a:t>
            </a:r>
            <a:endParaRPr lang="en-US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يَـلِّـي حَـبِّـتـنـي، وِلَـقـيـت فـي عـيـنـيـك</a:t>
            </a:r>
            <a:br>
              <a:rPr lang="ar-KW" dirty="0"/>
            </a:br>
            <a:r>
              <a:rPr lang="ar-KW" dirty="0"/>
              <a:t>نِعـمـة تْـكَـفّـيـنـي وِتِـمـحـي آثـامـي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loved me and the grace I have found in Your eyes is sufficient to wash my sins away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Ḥabbetnī</a:t>
            </a:r>
            <a:r>
              <a:rPr lang="en-US" dirty="0"/>
              <a:t>, </a:t>
            </a:r>
            <a:r>
              <a:rPr lang="en-US" dirty="0" err="1"/>
              <a:t>wiLa</a:t>
            </a:r>
            <a:r>
              <a:rPr lang="en-US" sz="6600" dirty="0" err="1"/>
              <a:t>‛</a:t>
            </a:r>
            <a:r>
              <a:rPr lang="en-US" dirty="0" err="1"/>
              <a:t>ēt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Enēk</a:t>
            </a:r>
            <a:br>
              <a:rPr lang="en-US" dirty="0"/>
            </a:br>
            <a:r>
              <a:rPr lang="en-US" dirty="0" err="1"/>
              <a:t>Ni</a:t>
            </a:r>
            <a:r>
              <a:rPr lang="en-US" sz="6600" dirty="0" err="1"/>
              <a:t>ʻ</a:t>
            </a:r>
            <a:r>
              <a:rPr lang="en-US" dirty="0" err="1"/>
              <a:t>ma</a:t>
            </a:r>
            <a:r>
              <a:rPr lang="en-US" dirty="0"/>
              <a:t> </a:t>
            </a:r>
            <a:r>
              <a:rPr lang="en-US" dirty="0" err="1"/>
              <a:t>Tkaffīnī</a:t>
            </a:r>
            <a:r>
              <a:rPr lang="en-US" dirty="0"/>
              <a:t> </a:t>
            </a:r>
            <a:r>
              <a:rPr lang="en-US" dirty="0" err="1"/>
              <a:t>wiTemḥī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Āthāmī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05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وِإيـديـك</a:t>
            </a:r>
            <a:r>
              <a:rPr lang="ar-KW" dirty="0"/>
              <a:t> تِـرعـانـي، وحَـنـانَـك لـيَّ</a:t>
            </a:r>
            <a:br>
              <a:rPr lang="ar-KW" dirty="0"/>
            </a:br>
            <a:r>
              <a:rPr lang="ar-KW" dirty="0"/>
              <a:t>هُـوَّ </a:t>
            </a:r>
            <a:r>
              <a:rPr lang="ar-KW" dirty="0" err="1"/>
              <a:t>عَـزايـا</a:t>
            </a:r>
            <a:r>
              <a:rPr lang="ar-KW" dirty="0"/>
              <a:t> فــي طـول أيّـامـي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hand shepherds me and Your compassion is what comforts me all my days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cs typeface="Calibri" panose="020F0502020204030204" pitchFamily="34" charset="0"/>
              </a:rPr>
              <a:t>w</a:t>
            </a:r>
            <a:r>
              <a:rPr lang="en-US" sz="6600" dirty="0" err="1"/>
              <a:t>‛</a:t>
            </a:r>
            <a:r>
              <a:rPr lang="en-US" dirty="0" err="1">
                <a:cs typeface="Calibri" panose="020F0502020204030204" pitchFamily="34" charset="0"/>
              </a:rPr>
              <a:t>Īdēk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Ter</a:t>
            </a:r>
            <a:r>
              <a:rPr lang="en-US" sz="6600" dirty="0" err="1"/>
              <a:t>ʻ</a:t>
            </a:r>
            <a:r>
              <a:rPr lang="en-US" dirty="0" err="1">
                <a:cs typeface="Calibri" panose="020F0502020204030204" pitchFamily="34" charset="0"/>
              </a:rPr>
              <a:t>ānī</a:t>
            </a:r>
            <a:r>
              <a:rPr lang="en-US" dirty="0">
                <a:cs typeface="Calibri" panose="020F0502020204030204" pitchFamily="34" charset="0"/>
              </a:rPr>
              <a:t>, </a:t>
            </a:r>
            <a:r>
              <a:rPr lang="en-US" dirty="0" err="1">
                <a:cs typeface="Calibri" panose="020F0502020204030204" pitchFamily="34" charset="0"/>
              </a:rPr>
              <a:t>wḤanānak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Liyya</a:t>
            </a:r>
            <a:br>
              <a:rPr lang="en-US" dirty="0">
                <a:cs typeface="Calibri" panose="020F0502020204030204" pitchFamily="34" charset="0"/>
              </a:rPr>
            </a:br>
            <a:r>
              <a:rPr lang="en-US" dirty="0" err="1">
                <a:cs typeface="Calibri" panose="020F0502020204030204" pitchFamily="34" charset="0"/>
              </a:rPr>
              <a:t>Huwwa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sz="6600" dirty="0" err="1"/>
              <a:t>ʻ</a:t>
            </a:r>
            <a:r>
              <a:rPr lang="en-US" dirty="0" err="1">
                <a:cs typeface="Calibri" panose="020F0502020204030204" pitchFamily="34" charset="0"/>
              </a:rPr>
              <a:t>Azāyā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Fī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Ṭūl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sz="6600" dirty="0"/>
              <a:t>‛</a:t>
            </a:r>
            <a:r>
              <a:rPr lang="en-US" dirty="0" err="1">
                <a:cs typeface="Calibri" panose="020F0502020204030204" pitchFamily="34" charset="0"/>
              </a:rPr>
              <a:t>Ayyāmī</a:t>
            </a:r>
            <a:endParaRPr lang="en-US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39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حَـبِّـتـنـي لــيـه؟ كـان فِـيَّ إيـه؟</a:t>
            </a:r>
            <a:br>
              <a:rPr lang="ar-KW" dirty="0"/>
            </a:br>
            <a:r>
              <a:rPr lang="ar-KW" dirty="0"/>
              <a:t>دَه أنـا كُـلِّـي خَـطِـيَّـة وشَهــوة رَدِيَّــة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Why did You love me? I am full of sin and lust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>
                <a:cs typeface="Calibri" panose="020F0502020204030204" pitchFamily="34" charset="0"/>
              </a:rPr>
              <a:t>Ḥabbetnī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Lēh</a:t>
            </a:r>
            <a:r>
              <a:rPr lang="en-US" sz="6000" dirty="0">
                <a:cs typeface="Calibri" panose="020F0502020204030204" pitchFamily="34" charset="0"/>
              </a:rPr>
              <a:t>? </a:t>
            </a:r>
            <a:r>
              <a:rPr lang="en-US" sz="6000" dirty="0" err="1">
                <a:cs typeface="Calibri" panose="020F0502020204030204" pitchFamily="34" charset="0"/>
              </a:rPr>
              <a:t>Kān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Fiyya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/>
              <a:t>‛</a:t>
            </a:r>
            <a:r>
              <a:rPr lang="en-US" sz="6000" dirty="0" err="1">
                <a:cs typeface="Calibri" panose="020F0502020204030204" pitchFamily="34" charset="0"/>
              </a:rPr>
              <a:t>Ēh</a:t>
            </a:r>
            <a:r>
              <a:rPr lang="en-US" sz="6000" dirty="0">
                <a:cs typeface="Calibri" panose="020F0502020204030204" pitchFamily="34" charset="0"/>
              </a:rPr>
              <a:t>? </a:t>
            </a:r>
            <a:br>
              <a:rPr lang="en-US" sz="6000" dirty="0">
                <a:cs typeface="Calibri" panose="020F0502020204030204" pitchFamily="34" charset="0"/>
              </a:rPr>
            </a:br>
            <a:r>
              <a:rPr lang="en-US" sz="6000" dirty="0" err="1">
                <a:cs typeface="Calibri" panose="020F0502020204030204" pitchFamily="34" charset="0"/>
              </a:rPr>
              <a:t>Danā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Kullī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Khaṭiyya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wShahwa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Radiyya</a:t>
            </a:r>
            <a:endParaRPr lang="en-US" sz="60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3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بَــسّ </a:t>
            </a:r>
            <a:r>
              <a:rPr lang="ar-KW" dirty="0" err="1"/>
              <a:t>إنــتَ</a:t>
            </a:r>
            <a:r>
              <a:rPr lang="ar-KW" dirty="0"/>
              <a:t> رِضــيــت </a:t>
            </a:r>
            <a:r>
              <a:rPr lang="ar-KW" dirty="0" err="1"/>
              <a:t>تــيــجــي</a:t>
            </a:r>
            <a:br>
              <a:rPr lang="ar-KW" dirty="0"/>
            </a:br>
            <a:r>
              <a:rPr lang="ar-KW" dirty="0"/>
              <a:t>وتُـــســـكُـــن فـــيَّ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But You choose to come and live within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cs typeface="Calibri" panose="020F0502020204030204" pitchFamily="34" charset="0"/>
              </a:rPr>
              <a:t>Bass </a:t>
            </a:r>
            <a:r>
              <a:rPr lang="en-US" dirty="0" err="1">
                <a:cs typeface="Calibri" panose="020F0502020204030204" pitchFamily="34" charset="0"/>
              </a:rPr>
              <a:t>Enta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Riḍīt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Tījī</a:t>
            </a:r>
            <a:br>
              <a:rPr lang="en-US" dirty="0">
                <a:cs typeface="Calibri" panose="020F0502020204030204" pitchFamily="34" charset="0"/>
              </a:rPr>
            </a:br>
            <a:r>
              <a:rPr lang="en-US" dirty="0" err="1">
                <a:cs typeface="Calibri" panose="020F0502020204030204" pitchFamily="34" charset="0"/>
              </a:rPr>
              <a:t>wTuskun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Fiyya</a:t>
            </a:r>
            <a:endParaRPr lang="en-US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14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يَـلِّـي حَـبِّـتـنـي، وَأنـا لـمَّـا بَـكـون</a:t>
            </a:r>
            <a:br>
              <a:rPr lang="ar-KW" dirty="0"/>
            </a:br>
            <a:r>
              <a:rPr lang="ar-KW" dirty="0"/>
              <a:t>وَحـيـد فـي الـكـون تِـبـقـى </a:t>
            </a:r>
            <a:r>
              <a:rPr lang="ar-KW" dirty="0" err="1"/>
              <a:t>إنـتَ</a:t>
            </a:r>
            <a:r>
              <a:rPr lang="ar-KW" dirty="0"/>
              <a:t> </a:t>
            </a:r>
            <a:r>
              <a:rPr lang="ar-KW" dirty="0" err="1"/>
              <a:t>مَـعـايـا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loved me and when I am alone </a:t>
            </a:r>
            <a:br>
              <a:rPr lang="en-US" dirty="0"/>
            </a:br>
            <a:r>
              <a:rPr lang="en-US" dirty="0"/>
              <a:t>I know that You are with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Ḥabbetnī</a:t>
            </a:r>
            <a:r>
              <a:rPr lang="en-US" dirty="0"/>
              <a:t>, </a:t>
            </a: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Lammā</a:t>
            </a:r>
            <a:r>
              <a:rPr lang="en-US" dirty="0"/>
              <a:t> </a:t>
            </a:r>
            <a:r>
              <a:rPr lang="en-US" dirty="0" err="1"/>
              <a:t>baKūn</a:t>
            </a:r>
            <a:br>
              <a:rPr lang="en-US" dirty="0"/>
            </a:br>
            <a:r>
              <a:rPr lang="en-US" dirty="0" err="1"/>
              <a:t>Waḥīd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Kōn</a:t>
            </a:r>
            <a:r>
              <a:rPr lang="en-US" dirty="0"/>
              <a:t> </a:t>
            </a:r>
            <a:r>
              <a:rPr lang="en-US" dirty="0" err="1"/>
              <a:t>Teb</a:t>
            </a:r>
            <a:r>
              <a:rPr lang="en-US" sz="6600" dirty="0" err="1"/>
              <a:t>‛</a:t>
            </a:r>
            <a:r>
              <a:rPr lang="en-US" dirty="0" err="1"/>
              <a:t>ā</a:t>
            </a:r>
            <a:r>
              <a:rPr lang="en-US" dirty="0"/>
              <a:t> 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Ma</a:t>
            </a:r>
            <a:r>
              <a:rPr lang="en-US" sz="6600" dirty="0" err="1"/>
              <a:t>ʻ</a:t>
            </a:r>
            <a:r>
              <a:rPr lang="en-US" dirty="0" err="1"/>
              <a:t>āyā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74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تـيـجـي</a:t>
            </a:r>
            <a:r>
              <a:rPr lang="ar-KW" dirty="0"/>
              <a:t> تْـعَــزِّيـنـي، وفـي نـورَك أســيــر</a:t>
            </a:r>
            <a:br>
              <a:rPr lang="ar-KW" dirty="0"/>
            </a:br>
            <a:r>
              <a:rPr lang="ar-KW" dirty="0"/>
              <a:t>وكَــلامَــك يِــصــبَــح كُــلِّ </a:t>
            </a:r>
            <a:r>
              <a:rPr lang="ar-KW" dirty="0" err="1"/>
              <a:t>رَجــايــا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comfort me and I dwell in Your light</a:t>
            </a:r>
          </a:p>
          <a:p>
            <a:r>
              <a:rPr lang="en-US" dirty="0"/>
              <a:t>Your Word is my only hope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cs typeface="Calibri" panose="020F0502020204030204" pitchFamily="34" charset="0"/>
              </a:rPr>
              <a:t>Tījī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T</a:t>
            </a:r>
            <a:r>
              <a:rPr lang="en-US" sz="6600" dirty="0" err="1"/>
              <a:t>ʻ</a:t>
            </a:r>
            <a:r>
              <a:rPr lang="en-US" dirty="0" err="1">
                <a:cs typeface="Calibri" panose="020F0502020204030204" pitchFamily="34" charset="0"/>
              </a:rPr>
              <a:t>azzīnī</a:t>
            </a:r>
            <a:r>
              <a:rPr lang="en-US" dirty="0">
                <a:cs typeface="Calibri" panose="020F0502020204030204" pitchFamily="34" charset="0"/>
              </a:rPr>
              <a:t>, </a:t>
            </a:r>
            <a:r>
              <a:rPr lang="en-US" dirty="0" err="1">
                <a:cs typeface="Calibri" panose="020F0502020204030204" pitchFamily="34" charset="0"/>
              </a:rPr>
              <a:t>wefNūrak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sz="6600" dirty="0"/>
              <a:t>‛</a:t>
            </a:r>
            <a:r>
              <a:rPr lang="en-US" dirty="0" err="1">
                <a:cs typeface="Calibri" panose="020F0502020204030204" pitchFamily="34" charset="0"/>
              </a:rPr>
              <a:t>Asīr</a:t>
            </a:r>
            <a:br>
              <a:rPr lang="en-US" dirty="0">
                <a:cs typeface="Calibri" panose="020F0502020204030204" pitchFamily="34" charset="0"/>
              </a:rPr>
            </a:br>
            <a:r>
              <a:rPr lang="en-US" dirty="0" err="1">
                <a:cs typeface="Calibri" panose="020F0502020204030204" pitchFamily="34" charset="0"/>
              </a:rPr>
              <a:t>wKalāmak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Yeṣbaḥ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Kulle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Rajāyā</a:t>
            </a:r>
            <a:endParaRPr lang="en-US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33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حَـبِّـتـنـي لــيـه؟ كـان فِـيَّ إيـه؟</a:t>
            </a:r>
            <a:br>
              <a:rPr lang="ar-KW" dirty="0"/>
            </a:br>
            <a:r>
              <a:rPr lang="ar-KW" dirty="0"/>
              <a:t>دَه أنـا كُـلِّـي خَـطِـيَّـة وشَهــوة رَدِيَّــة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Why did You love me? I am full of sin and lust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>
                <a:cs typeface="Calibri" panose="020F0502020204030204" pitchFamily="34" charset="0"/>
              </a:rPr>
              <a:t>Ḥabbetnī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Lēh</a:t>
            </a:r>
            <a:r>
              <a:rPr lang="en-US" sz="6000" dirty="0">
                <a:cs typeface="Calibri" panose="020F0502020204030204" pitchFamily="34" charset="0"/>
              </a:rPr>
              <a:t>? </a:t>
            </a:r>
            <a:r>
              <a:rPr lang="en-US" sz="6000" dirty="0" err="1">
                <a:cs typeface="Calibri" panose="020F0502020204030204" pitchFamily="34" charset="0"/>
              </a:rPr>
              <a:t>Kān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Fiyya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/>
              <a:t>‛</a:t>
            </a:r>
            <a:r>
              <a:rPr lang="en-US" sz="6000" dirty="0" err="1">
                <a:cs typeface="Calibri" panose="020F0502020204030204" pitchFamily="34" charset="0"/>
              </a:rPr>
              <a:t>Ēh</a:t>
            </a:r>
            <a:r>
              <a:rPr lang="en-US" sz="6000" dirty="0">
                <a:cs typeface="Calibri" panose="020F0502020204030204" pitchFamily="34" charset="0"/>
              </a:rPr>
              <a:t>? </a:t>
            </a:r>
            <a:br>
              <a:rPr lang="en-US" sz="6000" dirty="0">
                <a:cs typeface="Calibri" panose="020F0502020204030204" pitchFamily="34" charset="0"/>
              </a:rPr>
            </a:br>
            <a:r>
              <a:rPr lang="en-US" sz="6000" dirty="0" err="1">
                <a:cs typeface="Calibri" panose="020F0502020204030204" pitchFamily="34" charset="0"/>
              </a:rPr>
              <a:t>Danā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Kullī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Khaṭiyya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wShahwa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Radiyya</a:t>
            </a:r>
            <a:endParaRPr lang="en-US" sz="60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73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بَــسّ </a:t>
            </a:r>
            <a:r>
              <a:rPr lang="ar-KW" dirty="0" err="1"/>
              <a:t>إنــتَ</a:t>
            </a:r>
            <a:r>
              <a:rPr lang="ar-KW" dirty="0"/>
              <a:t> رِضــيــت </a:t>
            </a:r>
            <a:r>
              <a:rPr lang="ar-KW" dirty="0" err="1"/>
              <a:t>تــيــجــي</a:t>
            </a:r>
            <a:br>
              <a:rPr lang="ar-KW" dirty="0"/>
            </a:br>
            <a:r>
              <a:rPr lang="ar-KW" dirty="0"/>
              <a:t>وتُـــســـكُـــن فـــيَّ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But You choose to come and live within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cs typeface="Calibri" panose="020F0502020204030204" pitchFamily="34" charset="0"/>
              </a:rPr>
              <a:t>Bass </a:t>
            </a:r>
            <a:r>
              <a:rPr lang="en-US" dirty="0" err="1">
                <a:cs typeface="Calibri" panose="020F0502020204030204" pitchFamily="34" charset="0"/>
              </a:rPr>
              <a:t>Enta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Riḍīt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Tījī</a:t>
            </a:r>
            <a:br>
              <a:rPr lang="en-US" dirty="0">
                <a:cs typeface="Calibri" panose="020F0502020204030204" pitchFamily="34" charset="0"/>
              </a:rPr>
            </a:br>
            <a:r>
              <a:rPr lang="en-US" dirty="0" err="1">
                <a:cs typeface="Calibri" panose="020F0502020204030204" pitchFamily="34" charset="0"/>
              </a:rPr>
              <a:t>wTuskun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Fiyya</a:t>
            </a:r>
            <a:endParaRPr lang="en-US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93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يَـلِّـي حَـبِّـتـنـي، وَلا شــيءْ فــي الـدُّنـيـا</a:t>
            </a:r>
            <a:br>
              <a:rPr lang="ar-KW" dirty="0"/>
            </a:br>
            <a:r>
              <a:rPr lang="ar-KW" dirty="0"/>
              <a:t>يِــقــدَر يــوم يِــفــصِــلــنــي عَــنَّــك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There is nothing in this world </a:t>
            </a:r>
            <a:br>
              <a:rPr lang="en-US" dirty="0"/>
            </a:br>
            <a:r>
              <a:rPr lang="en-US" dirty="0"/>
              <a:t>that can separate me from Your love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400" dirty="0" err="1"/>
              <a:t>Yallī</a:t>
            </a:r>
            <a:r>
              <a:rPr lang="en-US" sz="6400" dirty="0"/>
              <a:t> </a:t>
            </a:r>
            <a:r>
              <a:rPr lang="en-US" sz="6400" dirty="0" err="1"/>
              <a:t>Ḥabbetnī</a:t>
            </a:r>
            <a:r>
              <a:rPr lang="en-US" sz="6400" dirty="0"/>
              <a:t>, </a:t>
            </a:r>
            <a:r>
              <a:rPr lang="en-US" sz="6400" dirty="0" err="1"/>
              <a:t>waLā</a:t>
            </a:r>
            <a:r>
              <a:rPr lang="en-US" sz="6400" dirty="0"/>
              <a:t> </a:t>
            </a:r>
            <a:r>
              <a:rPr lang="en-US" sz="6400" dirty="0" err="1"/>
              <a:t>Shē</a:t>
            </a:r>
            <a:r>
              <a:rPr lang="en-US" sz="6600" dirty="0"/>
              <a:t>‛</a:t>
            </a:r>
            <a:r>
              <a:rPr lang="en-US" sz="6400" dirty="0"/>
              <a:t> </a:t>
            </a:r>
            <a:r>
              <a:rPr lang="en-US" sz="6400" dirty="0" err="1"/>
              <a:t>Fī</a:t>
            </a:r>
            <a:r>
              <a:rPr lang="en-US" sz="6400" dirty="0"/>
              <a:t> </a:t>
            </a:r>
            <a:r>
              <a:rPr lang="en-US" sz="6400" dirty="0" err="1"/>
              <a:t>Ddunyā</a:t>
            </a:r>
            <a:br>
              <a:rPr lang="en-US" sz="6400" dirty="0"/>
            </a:br>
            <a:r>
              <a:rPr lang="en-US" sz="6400" dirty="0" err="1"/>
              <a:t>Ye</a:t>
            </a:r>
            <a:r>
              <a:rPr lang="en-US" sz="6600" dirty="0" err="1"/>
              <a:t>‛</a:t>
            </a:r>
            <a:r>
              <a:rPr lang="en-US" sz="6400" dirty="0" err="1"/>
              <a:t>dar</a:t>
            </a:r>
            <a:r>
              <a:rPr lang="en-US" sz="6400" dirty="0"/>
              <a:t> </a:t>
            </a:r>
            <a:r>
              <a:rPr lang="en-US" sz="6400" dirty="0" err="1"/>
              <a:t>Yōm</a:t>
            </a:r>
            <a:r>
              <a:rPr lang="en-US" sz="6400" dirty="0"/>
              <a:t> </a:t>
            </a:r>
            <a:r>
              <a:rPr lang="en-US" sz="6400" dirty="0" err="1"/>
              <a:t>Yefṣelnī</a:t>
            </a:r>
            <a:r>
              <a:rPr lang="en-US" sz="6400" dirty="0"/>
              <a:t> </a:t>
            </a:r>
            <a:r>
              <a:rPr lang="en-US" sz="6600" dirty="0" err="1"/>
              <a:t>ʻ</a:t>
            </a:r>
            <a:r>
              <a:rPr lang="en-US" sz="6400" dirty="0" err="1"/>
              <a:t>Annak</a:t>
            </a: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232531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يَــســوع حَـبِّـتـنـي، وَلا مـوت وَلا جـوع</a:t>
            </a:r>
            <a:br>
              <a:rPr lang="ar-KW" dirty="0"/>
            </a:br>
            <a:r>
              <a:rPr lang="ar-KW" dirty="0"/>
              <a:t>وَلا أيِّ دُمــوع </a:t>
            </a:r>
            <a:r>
              <a:rPr lang="ar-KW" dirty="0" err="1"/>
              <a:t>هَــتـاخُــدنــي</a:t>
            </a:r>
            <a:r>
              <a:rPr lang="ar-KW" dirty="0"/>
              <a:t> مِــنَّــك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what can separate me from Your love? </a:t>
            </a:r>
            <a:br>
              <a:rPr lang="en-US" dirty="0"/>
            </a:br>
            <a:r>
              <a:rPr lang="en-US" dirty="0"/>
              <a:t>Shall death, hunger or sorrows?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5800" dirty="0" err="1">
                <a:cs typeface="Calibri" panose="020F0502020204030204" pitchFamily="34" charset="0"/>
              </a:rPr>
              <a:t>Yā</a:t>
            </a:r>
            <a:r>
              <a:rPr lang="en-US" sz="5800" dirty="0">
                <a:cs typeface="Calibri" panose="020F0502020204030204" pitchFamily="34" charset="0"/>
              </a:rPr>
              <a:t> </a:t>
            </a:r>
            <a:r>
              <a:rPr lang="en-US" sz="5800" dirty="0" err="1">
                <a:cs typeface="Calibri" panose="020F0502020204030204" pitchFamily="34" charset="0"/>
              </a:rPr>
              <a:t>Yasū</a:t>
            </a:r>
            <a:r>
              <a:rPr lang="en-US" sz="5800" dirty="0" err="1"/>
              <a:t>ʻ</a:t>
            </a:r>
            <a:r>
              <a:rPr lang="en-US" sz="5800" dirty="0">
                <a:cs typeface="Calibri" panose="020F0502020204030204" pitchFamily="34" charset="0"/>
              </a:rPr>
              <a:t> </a:t>
            </a:r>
            <a:r>
              <a:rPr lang="en-US" sz="5800" dirty="0" err="1">
                <a:cs typeface="Calibri" panose="020F0502020204030204" pitchFamily="34" charset="0"/>
              </a:rPr>
              <a:t>Ḥabbetnī</a:t>
            </a:r>
            <a:r>
              <a:rPr lang="en-US" sz="5800" dirty="0">
                <a:cs typeface="Calibri" panose="020F0502020204030204" pitchFamily="34" charset="0"/>
              </a:rPr>
              <a:t> </a:t>
            </a:r>
            <a:r>
              <a:rPr lang="en-US" sz="5800" dirty="0" err="1">
                <a:cs typeface="Calibri" panose="020F0502020204030204" pitchFamily="34" charset="0"/>
              </a:rPr>
              <a:t>waLā</a:t>
            </a:r>
            <a:r>
              <a:rPr lang="en-US" sz="5800" dirty="0">
                <a:cs typeface="Calibri" panose="020F0502020204030204" pitchFamily="34" charset="0"/>
              </a:rPr>
              <a:t> </a:t>
            </a:r>
            <a:r>
              <a:rPr lang="en-US" sz="5800" dirty="0" err="1">
                <a:cs typeface="Calibri" panose="020F0502020204030204" pitchFamily="34" charset="0"/>
              </a:rPr>
              <a:t>Mōt</a:t>
            </a:r>
            <a:r>
              <a:rPr lang="en-US" sz="5800" dirty="0">
                <a:cs typeface="Calibri" panose="020F0502020204030204" pitchFamily="34" charset="0"/>
              </a:rPr>
              <a:t> </a:t>
            </a:r>
            <a:r>
              <a:rPr lang="en-US" sz="5800" dirty="0" err="1">
                <a:cs typeface="Calibri" panose="020F0502020204030204" pitchFamily="34" charset="0"/>
              </a:rPr>
              <a:t>waLā</a:t>
            </a:r>
            <a:r>
              <a:rPr lang="en-US" sz="5800" dirty="0">
                <a:cs typeface="Calibri" panose="020F0502020204030204" pitchFamily="34" charset="0"/>
              </a:rPr>
              <a:t> </a:t>
            </a:r>
            <a:r>
              <a:rPr lang="en-US" sz="5800" dirty="0" err="1">
                <a:cs typeface="Calibri" panose="020F0502020204030204" pitchFamily="34" charset="0"/>
              </a:rPr>
              <a:t>Jū</a:t>
            </a:r>
            <a:r>
              <a:rPr lang="en-US" sz="5800" dirty="0" err="1"/>
              <a:t>ʻ</a:t>
            </a:r>
            <a:br>
              <a:rPr lang="en-US" sz="5800" dirty="0">
                <a:cs typeface="Calibri" panose="020F0502020204030204" pitchFamily="34" charset="0"/>
              </a:rPr>
            </a:br>
            <a:r>
              <a:rPr lang="en-US" sz="5800" dirty="0" err="1">
                <a:cs typeface="Calibri" panose="020F0502020204030204" pitchFamily="34" charset="0"/>
              </a:rPr>
              <a:t>waLā</a:t>
            </a:r>
            <a:r>
              <a:rPr lang="en-US" sz="5800" dirty="0">
                <a:cs typeface="Calibri" panose="020F0502020204030204" pitchFamily="34" charset="0"/>
              </a:rPr>
              <a:t> </a:t>
            </a:r>
            <a:r>
              <a:rPr lang="en-US" sz="5800" dirty="0"/>
              <a:t>‛</a:t>
            </a:r>
            <a:r>
              <a:rPr lang="en-US" sz="5800" dirty="0" err="1">
                <a:cs typeface="Calibri" panose="020F0502020204030204" pitchFamily="34" charset="0"/>
              </a:rPr>
              <a:t>Ayyi</a:t>
            </a:r>
            <a:r>
              <a:rPr lang="en-US" sz="5800" dirty="0">
                <a:cs typeface="Calibri" panose="020F0502020204030204" pitchFamily="34" charset="0"/>
              </a:rPr>
              <a:t> </a:t>
            </a:r>
            <a:r>
              <a:rPr lang="en-US" sz="5800" dirty="0" err="1">
                <a:cs typeface="Calibri" panose="020F0502020204030204" pitchFamily="34" charset="0"/>
              </a:rPr>
              <a:t>Dumū</a:t>
            </a:r>
            <a:r>
              <a:rPr lang="en-US" sz="5800" dirty="0" err="1"/>
              <a:t>ʻ</a:t>
            </a:r>
            <a:r>
              <a:rPr lang="en-US" sz="5800" dirty="0">
                <a:cs typeface="Calibri" panose="020F0502020204030204" pitchFamily="34" charset="0"/>
              </a:rPr>
              <a:t> </a:t>
            </a:r>
            <a:r>
              <a:rPr lang="en-US" sz="5800" dirty="0" err="1">
                <a:cs typeface="Calibri" panose="020F0502020204030204" pitchFamily="34" charset="0"/>
              </a:rPr>
              <a:t>haTākhudnī</a:t>
            </a:r>
            <a:r>
              <a:rPr lang="en-US" sz="5800" dirty="0">
                <a:cs typeface="Calibri" panose="020F0502020204030204" pitchFamily="34" charset="0"/>
              </a:rPr>
              <a:t> </a:t>
            </a:r>
            <a:r>
              <a:rPr lang="en-US" sz="5800" dirty="0" err="1">
                <a:cs typeface="Calibri" panose="020F0502020204030204" pitchFamily="34" charset="0"/>
              </a:rPr>
              <a:t>Minnak</a:t>
            </a:r>
            <a:endParaRPr lang="en-US" sz="58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41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يَـلِّـي حَـبِّـتـنـي، عَــنــد رِجــلــيــك</a:t>
            </a:r>
            <a:br>
              <a:rPr lang="ar-KW" dirty="0"/>
            </a:br>
            <a:r>
              <a:rPr lang="ar-KW" dirty="0"/>
              <a:t>أَنـا </a:t>
            </a:r>
            <a:r>
              <a:rPr lang="ar-KW" dirty="0" err="1"/>
              <a:t>بـاسـكُـب</a:t>
            </a:r>
            <a:r>
              <a:rPr lang="ar-KW" dirty="0"/>
              <a:t> طـيـبـي </a:t>
            </a:r>
            <a:r>
              <a:rPr lang="ar-KW" dirty="0" err="1"/>
              <a:t>واسـجُـدلَـك</a:t>
            </a:r>
            <a:r>
              <a:rPr lang="ar-KW" dirty="0"/>
              <a:t> رَبِّـي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loved me and I am here at Your feet</a:t>
            </a:r>
          </a:p>
          <a:p>
            <a:r>
              <a:rPr lang="en-US" dirty="0"/>
              <a:t>Pouring fragrance and bowing before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Ḥabbetnī</a:t>
            </a:r>
            <a:r>
              <a:rPr lang="en-US" dirty="0"/>
              <a:t>, </a:t>
            </a:r>
            <a:r>
              <a:rPr lang="en-US" sz="6600" dirty="0" err="1"/>
              <a:t>ʻ</a:t>
            </a:r>
            <a:r>
              <a:rPr lang="en-US" dirty="0" err="1"/>
              <a:t>Andi</a:t>
            </a:r>
            <a:r>
              <a:rPr lang="en-US" dirty="0"/>
              <a:t> </a:t>
            </a:r>
            <a:r>
              <a:rPr lang="en-US" dirty="0" err="1"/>
              <a:t>Reglēk</a:t>
            </a:r>
            <a:br>
              <a:rPr lang="en-US" dirty="0"/>
            </a:br>
            <a:r>
              <a:rPr lang="en-US" sz="6600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Baskub</a:t>
            </a:r>
            <a:r>
              <a:rPr lang="en-US" dirty="0"/>
              <a:t> </a:t>
            </a:r>
            <a:r>
              <a:rPr lang="en-US" dirty="0" err="1"/>
              <a:t>Ṭībī</a:t>
            </a:r>
            <a:r>
              <a:rPr lang="en-US" dirty="0"/>
              <a:t> </a:t>
            </a:r>
            <a:r>
              <a:rPr lang="en-US" dirty="0" err="1"/>
              <a:t>wAsjudlak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7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/>
              <a:t>يا يَــســوع حَـبِّـتـنـي، الـعُـمـر دَه لـيـك</a:t>
            </a:r>
            <a:br>
              <a:rPr lang="ar-KW"/>
            </a:br>
            <a:r>
              <a:rPr lang="ar-KW"/>
              <a:t>وَأنـا خـاضِـع لـيـك وبَـسَــلِّـم قـلـبـي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You loved me, and this life is Yours</a:t>
            </a:r>
          </a:p>
          <a:p>
            <a:r>
              <a:rPr lang="en-US" dirty="0"/>
              <a:t>I am bowing to You and surrendering my heart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cs typeface="Calibri" panose="020F0502020204030204" pitchFamily="34" charset="0"/>
              </a:rPr>
              <a:t>Yā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Yasū</a:t>
            </a:r>
            <a:r>
              <a:rPr lang="en-US" sz="6600" dirty="0" err="1"/>
              <a:t>ʻ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Ḥabbetnī</a:t>
            </a:r>
            <a:r>
              <a:rPr lang="en-US" dirty="0">
                <a:cs typeface="Calibri" panose="020F0502020204030204" pitchFamily="34" charset="0"/>
              </a:rPr>
              <a:t>, </a:t>
            </a:r>
            <a:r>
              <a:rPr lang="en-US" sz="6600" dirty="0"/>
              <a:t>‛</a:t>
            </a:r>
            <a:r>
              <a:rPr lang="en-US" dirty="0" err="1">
                <a:cs typeface="Calibri" panose="020F0502020204030204" pitchFamily="34" charset="0"/>
              </a:rPr>
              <a:t>el</a:t>
            </a:r>
            <a:r>
              <a:rPr lang="en-US" sz="6600" dirty="0" err="1"/>
              <a:t>ʻU</a:t>
            </a:r>
            <a:r>
              <a:rPr lang="en-US" dirty="0" err="1">
                <a:cs typeface="Calibri" panose="020F0502020204030204" pitchFamily="34" charset="0"/>
              </a:rPr>
              <a:t>mri</a:t>
            </a:r>
            <a:r>
              <a:rPr lang="en-US" dirty="0">
                <a:cs typeface="Calibri" panose="020F0502020204030204" pitchFamily="34" charset="0"/>
              </a:rPr>
              <a:t> Da </a:t>
            </a:r>
            <a:r>
              <a:rPr lang="en-US" dirty="0" err="1">
                <a:cs typeface="Calibri" panose="020F0502020204030204" pitchFamily="34" charset="0"/>
              </a:rPr>
              <a:t>Līk</a:t>
            </a:r>
            <a:br>
              <a:rPr lang="en-US" dirty="0">
                <a:cs typeface="Calibri" panose="020F0502020204030204" pitchFamily="34" charset="0"/>
              </a:rPr>
            </a:br>
            <a:r>
              <a:rPr lang="en-US" dirty="0" err="1">
                <a:cs typeface="Calibri" panose="020F0502020204030204" pitchFamily="34" charset="0"/>
              </a:rPr>
              <a:t>wAnā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Khāḍe</a:t>
            </a:r>
            <a:r>
              <a:rPr lang="en-US" sz="6600" dirty="0" err="1"/>
              <a:t>ʻ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Līk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wBasallem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sz="6600" dirty="0"/>
              <a:t>‛</a:t>
            </a:r>
            <a:r>
              <a:rPr lang="en-US" dirty="0" err="1">
                <a:cs typeface="Calibri" panose="020F0502020204030204" pitchFamily="34" charset="0"/>
              </a:rPr>
              <a:t>Albī</a:t>
            </a:r>
            <a:endParaRPr lang="en-US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00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حَـبِّـتـنـي لــيـه؟ كـان فِـيَّ إيـه؟</a:t>
            </a:r>
            <a:br>
              <a:rPr lang="ar-KW" dirty="0"/>
            </a:br>
            <a:r>
              <a:rPr lang="ar-KW" dirty="0"/>
              <a:t>دَه أنـا كُـلِّـي خَـطِـيَّـة وشَهــوة رَدِيَّــة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Why did You love me? I am full of sin and lust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>
                <a:cs typeface="Calibri" panose="020F0502020204030204" pitchFamily="34" charset="0"/>
              </a:rPr>
              <a:t>Ḥabbetnī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Lēh</a:t>
            </a:r>
            <a:r>
              <a:rPr lang="en-US" sz="6000" dirty="0">
                <a:cs typeface="Calibri" panose="020F0502020204030204" pitchFamily="34" charset="0"/>
              </a:rPr>
              <a:t>? </a:t>
            </a:r>
            <a:r>
              <a:rPr lang="en-US" sz="6000" dirty="0" err="1">
                <a:cs typeface="Calibri" panose="020F0502020204030204" pitchFamily="34" charset="0"/>
              </a:rPr>
              <a:t>Kān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Fiyya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/>
              <a:t>‛</a:t>
            </a:r>
            <a:r>
              <a:rPr lang="en-US" sz="6000" dirty="0" err="1">
                <a:cs typeface="Calibri" panose="020F0502020204030204" pitchFamily="34" charset="0"/>
              </a:rPr>
              <a:t>Ēh</a:t>
            </a:r>
            <a:r>
              <a:rPr lang="en-US" sz="6000" dirty="0">
                <a:cs typeface="Calibri" panose="020F0502020204030204" pitchFamily="34" charset="0"/>
              </a:rPr>
              <a:t>? </a:t>
            </a:r>
            <a:br>
              <a:rPr lang="en-US" sz="6000" dirty="0">
                <a:cs typeface="Calibri" panose="020F0502020204030204" pitchFamily="34" charset="0"/>
              </a:rPr>
            </a:br>
            <a:r>
              <a:rPr lang="en-US" sz="6000" dirty="0" err="1">
                <a:cs typeface="Calibri" panose="020F0502020204030204" pitchFamily="34" charset="0"/>
              </a:rPr>
              <a:t>Danā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Kullī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Khaṭiyya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wShahwa</a:t>
            </a:r>
            <a:r>
              <a:rPr lang="en-US" sz="6000" dirty="0">
                <a:cs typeface="Calibri" panose="020F0502020204030204" pitchFamily="34" charset="0"/>
              </a:rPr>
              <a:t> </a:t>
            </a:r>
            <a:r>
              <a:rPr lang="en-US" sz="6000" dirty="0" err="1">
                <a:cs typeface="Calibri" panose="020F0502020204030204" pitchFamily="34" charset="0"/>
              </a:rPr>
              <a:t>Radiyya</a:t>
            </a:r>
            <a:endParaRPr lang="en-US" sz="60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93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F822-262E-4FC4-94D2-4AC8D52CD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بَــسّ </a:t>
            </a:r>
            <a:r>
              <a:rPr lang="ar-KW" dirty="0" err="1"/>
              <a:t>إنــتَ</a:t>
            </a:r>
            <a:r>
              <a:rPr lang="ar-KW" dirty="0"/>
              <a:t> رِضــيــت </a:t>
            </a:r>
            <a:r>
              <a:rPr lang="ar-KW" dirty="0" err="1"/>
              <a:t>تــيــجــي</a:t>
            </a:r>
            <a:br>
              <a:rPr lang="ar-KW" dirty="0"/>
            </a:br>
            <a:r>
              <a:rPr lang="ar-KW" dirty="0"/>
              <a:t>وتُـــســـكُـــن فـــيَّ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F165D-7EFC-4751-8492-C936801088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But You choose to come and live within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D1B99-C903-49DA-9B23-B130647F6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cs typeface="Calibri" panose="020F0502020204030204" pitchFamily="34" charset="0"/>
              </a:rPr>
              <a:t>Bass </a:t>
            </a:r>
            <a:r>
              <a:rPr lang="en-US" dirty="0" err="1">
                <a:cs typeface="Calibri" panose="020F0502020204030204" pitchFamily="34" charset="0"/>
              </a:rPr>
              <a:t>Enta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Riḍīt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Tījī</a:t>
            </a:r>
            <a:br>
              <a:rPr lang="en-US" dirty="0">
                <a:cs typeface="Calibri" panose="020F0502020204030204" pitchFamily="34" charset="0"/>
              </a:rPr>
            </a:br>
            <a:r>
              <a:rPr lang="en-US" dirty="0" err="1">
                <a:cs typeface="Calibri" panose="020F0502020204030204" pitchFamily="34" charset="0"/>
              </a:rPr>
              <a:t>wTuskun</a:t>
            </a:r>
            <a:r>
              <a:rPr lang="en-US" dirty="0">
                <a:cs typeface="Calibri" panose="020F0502020204030204" pitchFamily="34" charset="0"/>
              </a:rPr>
              <a:t> </a:t>
            </a:r>
            <a:r>
              <a:rPr lang="en-US" dirty="0" err="1">
                <a:cs typeface="Calibri" panose="020F0502020204030204" pitchFamily="34" charset="0"/>
              </a:rPr>
              <a:t>Fiyya</a:t>
            </a:r>
            <a:endParaRPr lang="en-US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48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459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Hymns Template - March 2022</Template>
  <TotalTime>566</TotalTime>
  <Words>701</Words>
  <Application>Microsoft Office PowerPoint</Application>
  <PresentationFormat>Widescreen</PresentationFormat>
  <Paragraphs>63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Times New Roman</vt:lpstr>
      <vt:lpstr>Calibri Light</vt:lpstr>
      <vt:lpstr>Arial</vt:lpstr>
      <vt:lpstr>Calibri</vt:lpstr>
      <vt:lpstr>5_Office Theme</vt:lpstr>
      <vt:lpstr>يَــلِّــي حَــبِّــتــنــي</vt:lpstr>
      <vt:lpstr>يَــلِّــي حَــبِّــتــنــي، وعَــشــانــي جــيــت وعَــلَــيَّ نــاديــت وَأنــا فــي الـعُــبــودِيَّــة</vt:lpstr>
      <vt:lpstr>وِصْــبِــرت عَــلَــيَّ، وِاتــحَــمِّــلــت قَــســاوِة قَــلــبــي سِــنــيــن طَــويــلــة</vt:lpstr>
      <vt:lpstr>حَـبِّـتـنـي لــيـه؟ كـان فِـيَّ إيـه؟ دَه أنـا كُـلِّـي خَـطِـيَّـة وشَهــوة رَدِيَّــة</vt:lpstr>
      <vt:lpstr>بَــسّ إنــتَ رِضــيــت تــيــجــي وتُـــســـكُـــن فـــيَّ</vt:lpstr>
      <vt:lpstr>يَـلِّـي حَـبِّـتـنـي، وِلَـقـيـت فـي عـيـنـيـك نِعـمـة تْـكَـفّـيـنـي وِتِـمـحـي آثـامـي</vt:lpstr>
      <vt:lpstr>وِإيـديـك تِـرعـانـي، وحَـنـانَـك لـيَّ هُـوَّ عَـزايـا فــي طـول أيّـامـي</vt:lpstr>
      <vt:lpstr>حَـبِّـتـنـي لــيـه؟ كـان فِـيَّ إيـه؟ دَه أنـا كُـلِّـي خَـطِـيَّـة وشَهــوة رَدِيَّــة</vt:lpstr>
      <vt:lpstr>بَــسّ إنــتَ رِضــيــت تــيــجــي وتُـــســـكُـــن فـــيَّ</vt:lpstr>
      <vt:lpstr>يَـلِّـي حَـبِّـتـنـي، وَأنـا لـمَّـا بَـكـون وَحـيـد فـي الـكـون تِـبـقـى إنـتَ مَـعـايـا</vt:lpstr>
      <vt:lpstr>تـيـجـي تْـعَــزِّيـنـي، وفـي نـورَك أســيــر وكَــلامَــك يِــصــبَــح كُــلِّ رَجــايــا</vt:lpstr>
      <vt:lpstr>حَـبِّـتـنـي لــيـه؟ كـان فِـيَّ إيـه؟ دَه أنـا كُـلِّـي خَـطِـيَّـة وشَهــوة رَدِيَّــة</vt:lpstr>
      <vt:lpstr>بَــسّ إنــتَ رِضــيــت تــيــجــي وتُـــســـكُـــن فـــيَّ</vt:lpstr>
      <vt:lpstr>يَـلِّـي حَـبِّـتـنـي، وَلا شــيءْ فــي الـدُّنـيـا يِــقــدَر يــوم يِــفــصِــلــنــي عَــنَّــك</vt:lpstr>
      <vt:lpstr>يا يَــســوع حَـبِّـتـنـي، وَلا مـوت وَلا جـوع وَلا أيِّ دُمــوع هَــتـاخُــدنــي مِــنَّــك</vt:lpstr>
      <vt:lpstr>يَـلِّـي حَـبِّـتـنـي، عَــنــد رِجــلــيــك أَنـا بـاسـكُـب طـيـبـي واسـجُـدلَـك رَبِّـي</vt:lpstr>
      <vt:lpstr>يا يَــســوع حَـبِّـتـنـي، الـعُـمـر دَه لـيـك وَأنـا خـاضِـع لـيـك وبَـسَــلِّـم قـلـبـي</vt:lpstr>
      <vt:lpstr>حَـبِّـتـنـي لــيـه؟ كـان فِـيَّ إيـه؟ دَه أنـا كُـلِّـي خَـطِـيَّـة وشَهــوة رَدِيَّــة</vt:lpstr>
      <vt:lpstr>بَــسّ إنــتَ رِضــيــت تــيــجــي وتُـــســـكُـــن فـــيَّ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Yallī Ḥabbitnī - يلي حبتني</dc:title>
  <dc:subject/>
  <dc:creator>Nizart</dc:creator>
  <cp:keywords>Father Mousa Roshdy</cp:keywords>
  <cp:lastModifiedBy>Honey Funny</cp:lastModifiedBy>
  <cp:revision>54</cp:revision>
  <dcterms:created xsi:type="dcterms:W3CDTF">2022-07-15T17:47:35Z</dcterms:created>
  <dcterms:modified xsi:type="dcterms:W3CDTF">2022-08-08T20:18:19Z</dcterms:modified>
  <cp:category/>
</cp:coreProperties>
</file>