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256" r:id="rId2"/>
    <p:sldId id="282" r:id="rId3"/>
    <p:sldId id="283" r:id="rId4"/>
    <p:sldId id="289" r:id="rId5"/>
    <p:sldId id="284" r:id="rId6"/>
    <p:sldId id="285" r:id="rId7"/>
    <p:sldId id="286" r:id="rId8"/>
    <p:sldId id="287" r:id="rId9"/>
    <p:sldId id="288" r:id="rId10"/>
    <p:sldId id="290" r:id="rId11"/>
    <p:sldId id="292" r:id="rId12"/>
    <p:sldId id="293" r:id="rId13"/>
    <p:sldId id="294" r:id="rId14"/>
    <p:sldId id="291" r:id="rId15"/>
    <p:sldId id="296" r:id="rId16"/>
    <p:sldId id="297" r:id="rId17"/>
    <p:sldId id="298" r:id="rId18"/>
    <p:sldId id="299" r:id="rId19"/>
    <p:sldId id="295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61" autoAdjust="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82" y="235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25/01/2020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25/01/2020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46883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4706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">
            <a:extLst>
              <a:ext uri="{FF2B5EF4-FFF2-40B4-BE49-F238E27FC236}">
                <a16:creationId xmlns:a16="http://schemas.microsoft.com/office/drawing/2014/main" id="{F12353D4-3393-48EA-96D0-E658D9A81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940" y="170895"/>
            <a:ext cx="11884120" cy="1195789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sz="7200" b="0" dirty="0"/>
              <a:t>لِـــبـــنــــــــان</a:t>
            </a:r>
            <a:endParaRPr lang="en-US" sz="7200" b="0" dirty="0"/>
          </a:p>
        </p:txBody>
      </p: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82E08425-5793-4307-87D3-F9D4F7AB649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3940" y="1855854"/>
            <a:ext cx="11884120" cy="1005840"/>
          </a:xfrm>
        </p:spPr>
        <p:txBody>
          <a:bodyPr>
            <a:normAutofit/>
          </a:bodyPr>
          <a:lstStyle/>
          <a:p>
            <a:r>
              <a:rPr lang="en-US" sz="5400" dirty="0"/>
              <a:t>Lebanon </a:t>
            </a:r>
          </a:p>
        </p:txBody>
      </p:sp>
      <p:sp>
        <p:nvSpPr>
          <p:cNvPr id="22" name="Text Placeholder 3">
            <a:extLst>
              <a:ext uri="{FF2B5EF4-FFF2-40B4-BE49-F238E27FC236}">
                <a16:creationId xmlns:a16="http://schemas.microsoft.com/office/drawing/2014/main" id="{179F5724-4C74-4FEA-86B0-C18B1870025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3940" y="1090126"/>
            <a:ext cx="11884120" cy="1005840"/>
          </a:xfrm>
        </p:spPr>
        <p:txBody>
          <a:bodyPr>
            <a:noAutofit/>
          </a:bodyPr>
          <a:lstStyle/>
          <a:p>
            <a:r>
              <a:rPr lang="en-US" sz="5400" dirty="0" err="1"/>
              <a:t>Libnān</a:t>
            </a:r>
            <a:endParaRPr lang="en-US" sz="5400" dirty="0"/>
          </a:p>
        </p:txBody>
      </p:sp>
      <p:sp>
        <p:nvSpPr>
          <p:cNvPr id="23" name="Title 1">
            <a:extLst>
              <a:ext uri="{FF2B5EF4-FFF2-40B4-BE49-F238E27FC236}">
                <a16:creationId xmlns:a16="http://schemas.microsoft.com/office/drawing/2014/main" id="{25685B0E-935F-4830-B47D-68E59B783C38}"/>
              </a:ext>
            </a:extLst>
          </p:cNvPr>
          <p:cNvSpPr txBox="1">
            <a:spLocks/>
          </p:cNvSpPr>
          <p:nvPr/>
        </p:nvSpPr>
        <p:spPr>
          <a:xfrm>
            <a:off x="182880" y="5204934"/>
            <a:ext cx="6080268" cy="6400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>
                <a:cs typeface="+mj-cs"/>
              </a:rPr>
              <a:t>تسجيل: ستوديو رالف سليمان</a:t>
            </a:r>
          </a:p>
        </p:txBody>
      </p:sp>
      <p:sp>
        <p:nvSpPr>
          <p:cNvPr id="24" name="Text Placeholder 3">
            <a:extLst>
              <a:ext uri="{FF2B5EF4-FFF2-40B4-BE49-F238E27FC236}">
                <a16:creationId xmlns:a16="http://schemas.microsoft.com/office/drawing/2014/main" id="{6D8BE766-576B-43BC-988B-EA3ECE53EF13}"/>
              </a:ext>
            </a:extLst>
          </p:cNvPr>
          <p:cNvSpPr txBox="1">
            <a:spLocks/>
          </p:cNvSpPr>
          <p:nvPr/>
        </p:nvSpPr>
        <p:spPr>
          <a:xfrm>
            <a:off x="182880" y="5673462"/>
            <a:ext cx="6080268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effectLst/>
              </a:rPr>
              <a:t>Tasjīl</a:t>
            </a:r>
            <a:r>
              <a:rPr lang="en-US" sz="3200" dirty="0">
                <a:effectLst/>
              </a:rPr>
              <a:t>: Ralph </a:t>
            </a:r>
            <a:r>
              <a:rPr lang="en-US" sz="3200" dirty="0" err="1">
                <a:effectLst/>
              </a:rPr>
              <a:t>Slayman</a:t>
            </a:r>
            <a:r>
              <a:rPr lang="en-US" sz="3200" dirty="0">
                <a:effectLst/>
              </a:rPr>
              <a:t> Studio</a:t>
            </a:r>
          </a:p>
        </p:txBody>
      </p:sp>
      <p:sp>
        <p:nvSpPr>
          <p:cNvPr id="25" name="Title 1">
            <a:extLst>
              <a:ext uri="{FF2B5EF4-FFF2-40B4-BE49-F238E27FC236}">
                <a16:creationId xmlns:a16="http://schemas.microsoft.com/office/drawing/2014/main" id="{0BE371DF-E23D-4EF3-BE4E-1889AE27291D}"/>
              </a:ext>
            </a:extLst>
          </p:cNvPr>
          <p:cNvSpPr txBox="1">
            <a:spLocks/>
          </p:cNvSpPr>
          <p:nvPr/>
        </p:nvSpPr>
        <p:spPr>
          <a:xfrm>
            <a:off x="7177548" y="5204934"/>
            <a:ext cx="4801092" cy="6400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>
                <a:cs typeface="+mj-cs"/>
              </a:rPr>
              <a:t>توزيع: إيلي حردان</a:t>
            </a:r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074B9594-C1E7-4983-9946-94D885930D23}"/>
              </a:ext>
            </a:extLst>
          </p:cNvPr>
          <p:cNvSpPr txBox="1">
            <a:spLocks/>
          </p:cNvSpPr>
          <p:nvPr/>
        </p:nvSpPr>
        <p:spPr>
          <a:xfrm>
            <a:off x="7177548" y="5673462"/>
            <a:ext cx="4801092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effectLst/>
              </a:rPr>
              <a:t>Tawzīʻ</a:t>
            </a:r>
            <a:r>
              <a:rPr lang="en-US" sz="3200" dirty="0">
                <a:effectLst/>
              </a:rPr>
              <a:t>: Elie </a:t>
            </a:r>
            <a:r>
              <a:rPr lang="en-US" sz="3200" dirty="0" err="1">
                <a:effectLst/>
              </a:rPr>
              <a:t>Hardan</a:t>
            </a:r>
            <a:endParaRPr lang="en-US" sz="3200" dirty="0">
              <a:effectLst/>
            </a:endParaRPr>
          </a:p>
        </p:txBody>
      </p:sp>
      <p:sp>
        <p:nvSpPr>
          <p:cNvPr id="27" name="Text Placeholder 3">
            <a:extLst>
              <a:ext uri="{FF2B5EF4-FFF2-40B4-BE49-F238E27FC236}">
                <a16:creationId xmlns:a16="http://schemas.microsoft.com/office/drawing/2014/main" id="{576F9854-814D-48AC-99EA-F4FF4204344E}"/>
              </a:ext>
            </a:extLst>
          </p:cNvPr>
          <p:cNvSpPr txBox="1">
            <a:spLocks/>
          </p:cNvSpPr>
          <p:nvPr/>
        </p:nvSpPr>
        <p:spPr>
          <a:xfrm>
            <a:off x="7177548" y="6089904"/>
            <a:ext cx="4801092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Arranged by: Elie </a:t>
            </a:r>
            <a:r>
              <a:rPr lang="en-US" sz="32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Hardan</a:t>
            </a:r>
            <a:endParaRPr lang="en-US" sz="3200" dirty="0">
              <a:solidFill>
                <a:schemeClr val="tx2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C78B2735-6D85-4237-A30B-E19283F3F5EC}"/>
              </a:ext>
            </a:extLst>
          </p:cNvPr>
          <p:cNvSpPr txBox="1">
            <a:spLocks/>
          </p:cNvSpPr>
          <p:nvPr/>
        </p:nvSpPr>
        <p:spPr>
          <a:xfrm>
            <a:off x="182880" y="6089904"/>
            <a:ext cx="6080268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Recorded by: Ralph </a:t>
            </a:r>
            <a:r>
              <a:rPr lang="en-US" sz="32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Slayman</a:t>
            </a:r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 Studio</a:t>
            </a:r>
          </a:p>
        </p:txBody>
      </p:sp>
      <p:sp>
        <p:nvSpPr>
          <p:cNvPr id="29" name="Title 1">
            <a:extLst>
              <a:ext uri="{FF2B5EF4-FFF2-40B4-BE49-F238E27FC236}">
                <a16:creationId xmlns:a16="http://schemas.microsoft.com/office/drawing/2014/main" id="{41CCBD0D-AEC9-4DDF-A1AD-6DE7DD1476E2}"/>
              </a:ext>
            </a:extLst>
          </p:cNvPr>
          <p:cNvSpPr txBox="1">
            <a:spLocks/>
          </p:cNvSpPr>
          <p:nvPr/>
        </p:nvSpPr>
        <p:spPr>
          <a:xfrm>
            <a:off x="182880" y="3361322"/>
            <a:ext cx="6080268" cy="6400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b="0" dirty="0">
                <a:cs typeface="+mj-cs"/>
              </a:rPr>
              <a:t>تلحين</a:t>
            </a:r>
            <a:r>
              <a:rPr lang="ar-SA" sz="3200" b="0" dirty="0">
                <a:cs typeface="+mj-cs"/>
              </a:rPr>
              <a:t>:</a:t>
            </a:r>
            <a:r>
              <a:rPr lang="ar-KW" sz="3200" b="0" dirty="0">
                <a:cs typeface="+mj-cs"/>
              </a:rPr>
              <a:t> نزار فارس</a:t>
            </a:r>
            <a:endParaRPr lang="en-US" sz="3200" b="0" dirty="0">
              <a:cs typeface="+mj-cs"/>
            </a:endParaRPr>
          </a:p>
        </p:txBody>
      </p:sp>
      <p:sp>
        <p:nvSpPr>
          <p:cNvPr id="30" name="Text Placeholder 3">
            <a:extLst>
              <a:ext uri="{FF2B5EF4-FFF2-40B4-BE49-F238E27FC236}">
                <a16:creationId xmlns:a16="http://schemas.microsoft.com/office/drawing/2014/main" id="{3FEA0092-36C0-448F-BA21-C93C0F6A36FF}"/>
              </a:ext>
            </a:extLst>
          </p:cNvPr>
          <p:cNvSpPr txBox="1">
            <a:spLocks/>
          </p:cNvSpPr>
          <p:nvPr/>
        </p:nvSpPr>
        <p:spPr>
          <a:xfrm>
            <a:off x="182880" y="3795983"/>
            <a:ext cx="6080268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effectLst/>
              </a:rPr>
              <a:t>Talḥīn</a:t>
            </a:r>
            <a:r>
              <a:rPr lang="en-US" sz="3200" dirty="0">
                <a:effectLst/>
              </a:rPr>
              <a:t>: Nizar Fares</a:t>
            </a:r>
          </a:p>
        </p:txBody>
      </p:sp>
      <p:sp>
        <p:nvSpPr>
          <p:cNvPr id="31" name="Title 1">
            <a:extLst>
              <a:ext uri="{FF2B5EF4-FFF2-40B4-BE49-F238E27FC236}">
                <a16:creationId xmlns:a16="http://schemas.microsoft.com/office/drawing/2014/main" id="{D033A9FA-0D0D-4A81-8DF6-6A08A8E128FA}"/>
              </a:ext>
            </a:extLst>
          </p:cNvPr>
          <p:cNvSpPr txBox="1">
            <a:spLocks/>
          </p:cNvSpPr>
          <p:nvPr/>
        </p:nvSpPr>
        <p:spPr>
          <a:xfrm>
            <a:off x="7177548" y="3361322"/>
            <a:ext cx="4801092" cy="64008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SA" sz="3200" b="0" dirty="0">
                <a:cs typeface="+mj-cs"/>
              </a:rPr>
              <a:t>كلمات:</a:t>
            </a:r>
            <a:r>
              <a:rPr lang="ar-KW" sz="3200" b="0" dirty="0">
                <a:cs typeface="+mj-cs"/>
              </a:rPr>
              <a:t> طوني طوق</a:t>
            </a:r>
            <a:endParaRPr lang="ar-SA" sz="3200" b="0" dirty="0">
              <a:cs typeface="+mj-cs"/>
            </a:endParaRPr>
          </a:p>
        </p:txBody>
      </p:sp>
      <p:sp>
        <p:nvSpPr>
          <p:cNvPr id="32" name="Text Placeholder 3">
            <a:extLst>
              <a:ext uri="{FF2B5EF4-FFF2-40B4-BE49-F238E27FC236}">
                <a16:creationId xmlns:a16="http://schemas.microsoft.com/office/drawing/2014/main" id="{25CCEC76-CCF5-4D2D-9C10-24B7212ACBCB}"/>
              </a:ext>
            </a:extLst>
          </p:cNvPr>
          <p:cNvSpPr txBox="1">
            <a:spLocks/>
          </p:cNvSpPr>
          <p:nvPr/>
        </p:nvSpPr>
        <p:spPr>
          <a:xfrm>
            <a:off x="7177548" y="3795983"/>
            <a:ext cx="4801092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effectLst/>
              </a:rPr>
              <a:t>Kalimāt</a:t>
            </a:r>
            <a:r>
              <a:rPr lang="en-US" sz="3200" dirty="0">
                <a:effectLst/>
              </a:rPr>
              <a:t>: Tony </a:t>
            </a:r>
            <a:r>
              <a:rPr lang="en-US" sz="3200" dirty="0" err="1">
                <a:effectLst/>
              </a:rPr>
              <a:t>Towk</a:t>
            </a:r>
            <a:endParaRPr lang="en-US" sz="3200" dirty="0">
              <a:effectLst/>
            </a:endParaRPr>
          </a:p>
        </p:txBody>
      </p:sp>
      <p:sp>
        <p:nvSpPr>
          <p:cNvPr id="33" name="Text Placeholder 3">
            <a:extLst>
              <a:ext uri="{FF2B5EF4-FFF2-40B4-BE49-F238E27FC236}">
                <a16:creationId xmlns:a16="http://schemas.microsoft.com/office/drawing/2014/main" id="{F306FABC-58AE-454B-B89D-CB29789B05BB}"/>
              </a:ext>
            </a:extLst>
          </p:cNvPr>
          <p:cNvSpPr txBox="1">
            <a:spLocks/>
          </p:cNvSpPr>
          <p:nvPr/>
        </p:nvSpPr>
        <p:spPr>
          <a:xfrm>
            <a:off x="7177548" y="4273974"/>
            <a:ext cx="4801092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Lyrics by: Tony </a:t>
            </a:r>
            <a:r>
              <a:rPr lang="en-US" sz="3200" dirty="0" err="1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Towk</a:t>
            </a:r>
            <a:endParaRPr lang="en-US" sz="3200" dirty="0">
              <a:solidFill>
                <a:schemeClr val="tx2">
                  <a:lumMod val="20000"/>
                  <a:lumOff val="80000"/>
                </a:schemeClr>
              </a:solidFill>
              <a:effectLst/>
            </a:endParaRPr>
          </a:p>
        </p:txBody>
      </p:sp>
      <p:sp>
        <p:nvSpPr>
          <p:cNvPr id="34" name="Text Placeholder 3">
            <a:extLst>
              <a:ext uri="{FF2B5EF4-FFF2-40B4-BE49-F238E27FC236}">
                <a16:creationId xmlns:a16="http://schemas.microsoft.com/office/drawing/2014/main" id="{31117580-B8BC-4E82-B162-81ED3B0201BA}"/>
              </a:ext>
            </a:extLst>
          </p:cNvPr>
          <p:cNvSpPr txBox="1">
            <a:spLocks/>
          </p:cNvSpPr>
          <p:nvPr/>
        </p:nvSpPr>
        <p:spPr>
          <a:xfrm>
            <a:off x="182880" y="4273974"/>
            <a:ext cx="6080268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Music by: Nizar Fares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4D7C0-C9FB-4F57-B1E1-14CB7D2411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رَبِّـــي يــا وطـــــنِ الأوطـــــــان </a:t>
            </a:r>
            <a:br>
              <a:rPr lang="ar-KW" dirty="0"/>
            </a:br>
            <a:r>
              <a:rPr lang="ar-KW" dirty="0"/>
              <a:t>عَـــم صَــلِّــيــلَـــك مِـــن غِـــربِـــة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A6B17-A0F9-4EB1-8EE4-1AED2FB3DDC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Oh God, Creator of all homelands</a:t>
            </a:r>
          </a:p>
          <a:p>
            <a:r>
              <a:rPr lang="en-US" sz="4000" dirty="0"/>
              <a:t>I am praying to You as a stranger in a stranger land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F96CA2-B201-42F8-9D4F-F2CC60F28A7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Waṭanel</a:t>
            </a:r>
            <a:r>
              <a:rPr lang="en-US" dirty="0"/>
              <a:t> ‛</a:t>
            </a:r>
            <a:r>
              <a:rPr lang="en-US" dirty="0" err="1"/>
              <a:t>Awṭān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ʻAm</a:t>
            </a:r>
            <a:r>
              <a:rPr lang="en-US" dirty="0"/>
              <a:t> </a:t>
            </a:r>
            <a:r>
              <a:rPr lang="en-US" dirty="0" err="1"/>
              <a:t>Ṣallīlak</a:t>
            </a:r>
            <a:r>
              <a:rPr lang="en-US" dirty="0"/>
              <a:t> Min </a:t>
            </a:r>
            <a:r>
              <a:rPr lang="en-US" dirty="0" err="1"/>
              <a:t>Gherbi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864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048E7C-9C06-4B64-88B3-9CBB34E139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 err="1"/>
              <a:t>بِــرفَــعـلَــك</a:t>
            </a:r>
            <a:r>
              <a:rPr lang="ar-KW" dirty="0"/>
              <a:t> غِــربِــة لِـــبــنـــــان </a:t>
            </a:r>
            <a:br>
              <a:rPr lang="ar-KW" dirty="0"/>
            </a:br>
            <a:r>
              <a:rPr lang="ar-KW" dirty="0" err="1"/>
              <a:t>وبِـــرفَــعــلَـــك</a:t>
            </a:r>
            <a:r>
              <a:rPr lang="ar-KW" dirty="0"/>
              <a:t> غِــربِـــة قَــلــبـــي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BBA521-AB2D-4FA6-A200-44FF552009D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I lift up prayers for Lebanon; my troubled country</a:t>
            </a:r>
          </a:p>
          <a:p>
            <a:r>
              <a:rPr lang="en-US" sz="4000" dirty="0"/>
              <a:t>and that of my heart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C7F5E5-D73D-4A22-9299-85A2C64187A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biErfaʻlak</a:t>
            </a:r>
            <a:r>
              <a:rPr lang="en-US" dirty="0"/>
              <a:t> </a:t>
            </a:r>
            <a:r>
              <a:rPr lang="en-US" dirty="0" err="1"/>
              <a:t>Gherbit</a:t>
            </a:r>
            <a:r>
              <a:rPr lang="en-US" dirty="0"/>
              <a:t> </a:t>
            </a:r>
            <a:r>
              <a:rPr lang="en-US" dirty="0" err="1"/>
              <a:t>Libnān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wbiErfaʻlak</a:t>
            </a:r>
            <a:r>
              <a:rPr lang="en-US" dirty="0"/>
              <a:t> </a:t>
            </a:r>
            <a:r>
              <a:rPr lang="en-US" dirty="0" err="1"/>
              <a:t>Gherbit</a:t>
            </a:r>
            <a:r>
              <a:rPr lang="en-US" dirty="0"/>
              <a:t> ‛</a:t>
            </a:r>
            <a:r>
              <a:rPr lang="en-US" dirty="0" err="1"/>
              <a:t>Albī</a:t>
            </a:r>
            <a:r>
              <a:rPr lang="en-US" dirty="0"/>
              <a:t> … </a:t>
            </a:r>
            <a:r>
              <a:rPr lang="en-US" dirty="0" err="1"/>
              <a:t>Libnān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2216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73212-3D54-4250-A114-C50574B5B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11500" dirty="0"/>
              <a:t>لِــــبـــــنــــــــــــان</a:t>
            </a:r>
            <a:endParaRPr lang="en-US" sz="115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7FE04-BB21-4434-9287-F92D6D8D945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7200" dirty="0"/>
              <a:t>Oh Lebanon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E1C863-6DF1-44B7-9EB9-477D493F67D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604835"/>
            <a:ext cx="11887200" cy="2300354"/>
          </a:xfrm>
        </p:spPr>
        <p:txBody>
          <a:bodyPr>
            <a:normAutofit/>
          </a:bodyPr>
          <a:lstStyle/>
          <a:p>
            <a:r>
              <a:rPr lang="en-US" sz="11500" dirty="0" err="1"/>
              <a:t>Libnān</a:t>
            </a:r>
            <a:endParaRPr lang="en-US" sz="11500" dirty="0"/>
          </a:p>
        </p:txBody>
      </p:sp>
    </p:spTree>
    <p:extLst>
      <p:ext uri="{BB962C8B-B14F-4D97-AF65-F5344CB8AC3E}">
        <p14:creationId xmlns:p14="http://schemas.microsoft.com/office/powerpoint/2010/main" val="198477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868B17-BE1D-4BC6-B813-30E3F58E8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لِـبـنــــانِ الـبـاقــي </a:t>
            </a:r>
            <a:r>
              <a:rPr lang="ar-KW" dirty="0" err="1"/>
              <a:t>بْـهـالــشَّـــــرق</a:t>
            </a:r>
            <a:r>
              <a:rPr lang="ar-KW" dirty="0"/>
              <a:t> </a:t>
            </a:r>
            <a:br>
              <a:rPr lang="ar-KW" dirty="0"/>
            </a:br>
            <a:r>
              <a:rPr lang="ar-KW" dirty="0"/>
              <a:t>عَـــلامِــــة حُـــــبِّ وإيـــمـــــــان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152F33-5263-410A-9736-8916FFD4F83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In the Middle East, Lebanon remains </a:t>
            </a:r>
            <a:br>
              <a:rPr lang="en-US" sz="4000" dirty="0"/>
            </a:br>
            <a:r>
              <a:rPr lang="en-US" sz="4000" dirty="0"/>
              <a:t>a landmark for love and faith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B89B17-7F44-4A6E-807A-DA27E548E9A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Libnānel</a:t>
            </a:r>
            <a:r>
              <a:rPr lang="en-US" dirty="0"/>
              <a:t> </a:t>
            </a:r>
            <a:r>
              <a:rPr lang="en-US" dirty="0" err="1"/>
              <a:t>Bā‛ī</a:t>
            </a:r>
            <a:r>
              <a:rPr lang="en-US" dirty="0"/>
              <a:t> </a:t>
            </a:r>
            <a:r>
              <a:rPr lang="en-US" dirty="0" err="1"/>
              <a:t>bhaShar</a:t>
            </a:r>
            <a:r>
              <a:rPr lang="en-US" dirty="0"/>
              <a:t>‛</a:t>
            </a:r>
            <a:br>
              <a:rPr lang="en-US" dirty="0"/>
            </a:br>
            <a:r>
              <a:rPr lang="en-US" dirty="0" err="1"/>
              <a:t>ʻAlāmet</a:t>
            </a:r>
            <a:r>
              <a:rPr lang="en-US" dirty="0"/>
              <a:t> </a:t>
            </a:r>
            <a:r>
              <a:rPr lang="en-US" dirty="0" err="1"/>
              <a:t>Ḥubbi</a:t>
            </a:r>
            <a:r>
              <a:rPr lang="en-US" dirty="0"/>
              <a:t> </a:t>
            </a:r>
            <a:r>
              <a:rPr lang="en-US" dirty="0" err="1"/>
              <a:t>w‛Īmān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0056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4C07D2-6716-491D-904E-9F2AEC80A1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شَــعــبُـــو</a:t>
            </a:r>
            <a:r>
              <a:rPr lang="ar-KW" dirty="0"/>
              <a:t> </a:t>
            </a:r>
            <a:r>
              <a:rPr lang="ar-KW" dirty="0" err="1"/>
              <a:t>بــيِــتـحَــــرَّر</a:t>
            </a:r>
            <a:r>
              <a:rPr lang="ar-KW" dirty="0"/>
              <a:t> بِـالـحَــــقّ </a:t>
            </a:r>
            <a:br>
              <a:rPr lang="ar-KW" dirty="0"/>
            </a:br>
            <a:r>
              <a:rPr lang="ar-KW" dirty="0" err="1"/>
              <a:t>وعَـجْـبــالــو</a:t>
            </a:r>
            <a:r>
              <a:rPr lang="ar-KW" dirty="0"/>
              <a:t> </a:t>
            </a:r>
            <a:r>
              <a:rPr lang="ar-KW" dirty="0" err="1"/>
              <a:t>بْـتِـعْـــلا</a:t>
            </a:r>
            <a:r>
              <a:rPr lang="ar-KW" dirty="0"/>
              <a:t> الـصُّــلـبـــان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F57B23-0175-4AC1-BCD6-156274FA1EF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The Truth would set its people free</a:t>
            </a:r>
            <a:br>
              <a:rPr lang="en-US" sz="4000" dirty="0"/>
            </a:br>
            <a:r>
              <a:rPr lang="en-US" sz="4000" dirty="0"/>
              <a:t>and Crosses would rise on its high mountains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E276F2-AAC8-4DDC-AC77-1205CD6BD65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Shaʻbu</a:t>
            </a:r>
            <a:r>
              <a:rPr lang="en-US" dirty="0"/>
              <a:t> </a:t>
            </a:r>
            <a:r>
              <a:rPr lang="en-US" dirty="0" err="1"/>
              <a:t>bYet’ḥarrar</a:t>
            </a:r>
            <a:r>
              <a:rPr lang="en-US" dirty="0"/>
              <a:t> </a:t>
            </a:r>
            <a:r>
              <a:rPr lang="en-US" dirty="0" err="1"/>
              <a:t>bilḤa</a:t>
            </a:r>
            <a:r>
              <a:rPr lang="en-US" dirty="0"/>
              <a:t>‛</a:t>
            </a:r>
            <a:br>
              <a:rPr lang="en-US" dirty="0"/>
            </a:br>
            <a:r>
              <a:rPr lang="en-US" dirty="0" err="1"/>
              <a:t>wʻAjbālu</a:t>
            </a:r>
            <a:r>
              <a:rPr lang="en-US" dirty="0"/>
              <a:t> </a:t>
            </a:r>
            <a:r>
              <a:rPr lang="en-US" dirty="0" err="1"/>
              <a:t>bTeʻlā</a:t>
            </a:r>
            <a:r>
              <a:rPr lang="en-US" dirty="0"/>
              <a:t> </a:t>
            </a:r>
            <a:r>
              <a:rPr lang="en-US" dirty="0" err="1"/>
              <a:t>Ṣṣulbān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767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B5A420-B784-4CD5-A4E6-E0EC2FC5F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تْــرابُـــو</a:t>
            </a:r>
            <a:r>
              <a:rPr lang="ar-KW" dirty="0"/>
              <a:t> </a:t>
            </a:r>
            <a:r>
              <a:rPr lang="ar-KW" dirty="0" err="1"/>
              <a:t>بــيِــتــنَــفَّـــس</a:t>
            </a:r>
            <a:r>
              <a:rPr lang="ar-KW" dirty="0"/>
              <a:t> مِــنَّــــك </a:t>
            </a:r>
            <a:br>
              <a:rPr lang="ar-KW" dirty="0"/>
            </a:br>
            <a:r>
              <a:rPr lang="ar-KW" dirty="0" err="1"/>
              <a:t>وِصْـخــورو</a:t>
            </a:r>
            <a:r>
              <a:rPr lang="ar-KW" dirty="0"/>
              <a:t> </a:t>
            </a:r>
            <a:r>
              <a:rPr lang="ar-KW" dirty="0" err="1"/>
              <a:t>بـتِـرفَـعْــلَــك</a:t>
            </a:r>
            <a:r>
              <a:rPr lang="ar-KW" dirty="0"/>
              <a:t> مَــجْــــد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8B8C73-39A5-44A6-8785-78672827715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Its soil takes breath from You, </a:t>
            </a:r>
          </a:p>
          <a:p>
            <a:r>
              <a:rPr lang="en-US" sz="4000" dirty="0"/>
              <a:t>and its rocks praise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5E34E3-F38A-4752-A164-5C5559068E1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Trābu</a:t>
            </a:r>
            <a:r>
              <a:rPr lang="en-US" dirty="0"/>
              <a:t> </a:t>
            </a:r>
            <a:r>
              <a:rPr lang="en-US" dirty="0" err="1"/>
              <a:t>bYetnaffas</a:t>
            </a:r>
            <a:r>
              <a:rPr lang="en-US" dirty="0"/>
              <a:t> </a:t>
            </a:r>
            <a:r>
              <a:rPr lang="en-US" dirty="0" err="1"/>
              <a:t>Minnak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wiṢkhūru</a:t>
            </a:r>
            <a:r>
              <a:rPr lang="en-US" dirty="0"/>
              <a:t> </a:t>
            </a:r>
            <a:r>
              <a:rPr lang="en-US" dirty="0" err="1"/>
              <a:t>bTerfaʻlak</a:t>
            </a:r>
            <a:r>
              <a:rPr lang="en-US" dirty="0"/>
              <a:t> </a:t>
            </a:r>
            <a:r>
              <a:rPr lang="en-US" dirty="0" err="1"/>
              <a:t>Majd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018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508F81-6667-4FFE-AF5F-0D78F3374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أرزو</a:t>
            </a:r>
            <a:r>
              <a:rPr lang="ar-KW" dirty="0"/>
              <a:t> </a:t>
            </a:r>
            <a:r>
              <a:rPr lang="ar-KW" dirty="0" err="1"/>
              <a:t>حْــكــايـــاتــــو</a:t>
            </a:r>
            <a:r>
              <a:rPr lang="ar-KW" dirty="0"/>
              <a:t> عَـــنَّــــــك </a:t>
            </a:r>
            <a:br>
              <a:rPr lang="ar-KW" dirty="0"/>
            </a:br>
            <a:r>
              <a:rPr lang="ar-KW" dirty="0" err="1"/>
              <a:t>وعَــا</a:t>
            </a:r>
            <a:r>
              <a:rPr lang="ar-KW" dirty="0"/>
              <a:t> </a:t>
            </a:r>
            <a:r>
              <a:rPr lang="ar-KW" dirty="0" err="1"/>
              <a:t>شْـطــوطــو</a:t>
            </a:r>
            <a:r>
              <a:rPr lang="ar-KW" dirty="0"/>
              <a:t> آيـاتَــــك وَعْــــد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DD1AB8-EBCB-4535-B93E-00FA9A09112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Its cedars tell Your tales, and </a:t>
            </a:r>
          </a:p>
          <a:p>
            <a:r>
              <a:rPr lang="en-US" sz="4000" dirty="0"/>
              <a:t>Your miracles on its shores behold Your promises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8B6C70-EA32-420D-94A6-219376D5887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Arzu</a:t>
            </a:r>
            <a:r>
              <a:rPr lang="en-US" dirty="0"/>
              <a:t> </a:t>
            </a:r>
            <a:r>
              <a:rPr lang="en-US" dirty="0" err="1"/>
              <a:t>Ḥkāyātu</a:t>
            </a:r>
            <a:r>
              <a:rPr lang="en-US" dirty="0"/>
              <a:t> </a:t>
            </a:r>
            <a:r>
              <a:rPr lang="en-US" dirty="0" err="1"/>
              <a:t>ʻAnnak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wʻaShṭūṭu</a:t>
            </a:r>
            <a:r>
              <a:rPr lang="en-US" dirty="0"/>
              <a:t> ‛</a:t>
            </a:r>
            <a:r>
              <a:rPr lang="en-US" dirty="0" err="1"/>
              <a:t>Āyātak</a:t>
            </a:r>
            <a:r>
              <a:rPr lang="en-US" dirty="0"/>
              <a:t> </a:t>
            </a:r>
            <a:r>
              <a:rPr lang="en-US" dirty="0" err="1"/>
              <a:t>Waʻd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7000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73212-3D54-4250-A114-C50574B5B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11500" dirty="0"/>
              <a:t>لِــــبـــــنــــــــــــان</a:t>
            </a:r>
            <a:endParaRPr lang="en-US" sz="115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7FE04-BB21-4434-9287-F92D6D8D945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7200" dirty="0"/>
              <a:t>Oh Lebanon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E1C863-6DF1-44B7-9EB9-477D493F67D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604835"/>
            <a:ext cx="11887200" cy="2300354"/>
          </a:xfrm>
        </p:spPr>
        <p:txBody>
          <a:bodyPr>
            <a:normAutofit/>
          </a:bodyPr>
          <a:lstStyle/>
          <a:p>
            <a:r>
              <a:rPr lang="en-US" sz="11500" dirty="0" err="1"/>
              <a:t>Libnān</a:t>
            </a:r>
            <a:endParaRPr lang="en-US" sz="11500" dirty="0"/>
          </a:p>
        </p:txBody>
      </p:sp>
    </p:spTree>
    <p:extLst>
      <p:ext uri="{BB962C8B-B14F-4D97-AF65-F5344CB8AC3E}">
        <p14:creationId xmlns:p14="http://schemas.microsoft.com/office/powerpoint/2010/main" val="1333324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7B10A-FC51-4388-A6C5-D7A84F350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يَـســوع لْ </a:t>
            </a:r>
            <a:r>
              <a:rPr lang="ar-KW" dirty="0" err="1"/>
              <a:t>عَــا</a:t>
            </a:r>
            <a:r>
              <a:rPr lang="ar-KW" dirty="0"/>
              <a:t> أرضـي مْــرَقْــــت </a:t>
            </a:r>
            <a:br>
              <a:rPr lang="ar-KW" dirty="0"/>
            </a:br>
            <a:r>
              <a:rPr lang="ar-KW" dirty="0"/>
              <a:t>حُــــبَّـــــك بـــــارَك </a:t>
            </a:r>
            <a:r>
              <a:rPr lang="ar-KW" dirty="0" err="1"/>
              <a:t>خَـــيْــــراتــــا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6D31BA-3573-493D-9615-4C38166EDCF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Oh Jesus, You walked through my country </a:t>
            </a:r>
            <a:br>
              <a:rPr lang="en-US" sz="4000" dirty="0"/>
            </a:br>
            <a:r>
              <a:rPr lang="en-US" sz="4000" dirty="0"/>
              <a:t>and Your love blessed its riches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ECC552B-2965-4964-92DC-1C2FEB64F58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Yasūʻ</a:t>
            </a:r>
            <a:r>
              <a:rPr lang="en-US" dirty="0"/>
              <a:t> L </a:t>
            </a:r>
            <a:r>
              <a:rPr lang="en-US" dirty="0" err="1"/>
              <a:t>ʻa‛Arḍī</a:t>
            </a:r>
            <a:r>
              <a:rPr lang="en-US" dirty="0"/>
              <a:t> </a:t>
            </a:r>
            <a:r>
              <a:rPr lang="en-US" dirty="0" err="1"/>
              <a:t>Mra‛t</a:t>
            </a:r>
            <a:br>
              <a:rPr lang="en-US" dirty="0"/>
            </a:br>
            <a:r>
              <a:rPr lang="en-US" dirty="0" err="1"/>
              <a:t>Ḥubbak</a:t>
            </a:r>
            <a:r>
              <a:rPr lang="en-US" dirty="0"/>
              <a:t> </a:t>
            </a:r>
            <a:r>
              <a:rPr lang="en-US" dirty="0" err="1"/>
              <a:t>Bārak</a:t>
            </a:r>
            <a:r>
              <a:rPr lang="en-US" dirty="0"/>
              <a:t> </a:t>
            </a:r>
            <a:r>
              <a:rPr lang="en-US" dirty="0" err="1"/>
              <a:t>Khayrātā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222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D57280-9CA5-4613-838B-6853DCD360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بْــتِــبْــقَــى</a:t>
            </a:r>
            <a:r>
              <a:rPr lang="ar-KW" dirty="0"/>
              <a:t> مَـهْــمـا طـالِ الــوَقــــت </a:t>
            </a:r>
            <a:br>
              <a:rPr lang="ar-KW" dirty="0"/>
            </a:br>
            <a:r>
              <a:rPr lang="ar-KW" dirty="0"/>
              <a:t>أَرضَـــــك، مِـــنَّــــك حَــيــاتـــــــا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5C0463-DD99-4BDE-80F5-ADF61C43C9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This land is Yours, You breathed life into it!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991142-1D76-4CA6-9624-CDA1B19D536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bTeb‛ā</a:t>
            </a:r>
            <a:r>
              <a:rPr lang="en-US" dirty="0"/>
              <a:t> </a:t>
            </a:r>
            <a:r>
              <a:rPr lang="en-US" dirty="0" err="1"/>
              <a:t>Mahmā</a:t>
            </a:r>
            <a:r>
              <a:rPr lang="en-US" dirty="0"/>
              <a:t> </a:t>
            </a:r>
            <a:r>
              <a:rPr lang="en-US" dirty="0" err="1"/>
              <a:t>Ṭālil</a:t>
            </a:r>
            <a:r>
              <a:rPr lang="en-US" dirty="0"/>
              <a:t> </a:t>
            </a:r>
            <a:r>
              <a:rPr lang="en-US" dirty="0" err="1"/>
              <a:t>Wa‛t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Arḍak</a:t>
            </a:r>
            <a:r>
              <a:rPr lang="en-US" dirty="0"/>
              <a:t>, </a:t>
            </a:r>
            <a:r>
              <a:rPr lang="en-US" dirty="0" err="1"/>
              <a:t>Minnak</a:t>
            </a:r>
            <a:r>
              <a:rPr lang="en-US" dirty="0"/>
              <a:t> </a:t>
            </a:r>
            <a:r>
              <a:rPr lang="en-US" dirty="0" err="1"/>
              <a:t>Ḥayātā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3018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176D44-A395-4572-A9F5-35B813BAED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وقَــد مـا تُـعـصُــف فـيـنــا حْــروب </a:t>
            </a:r>
            <a:br>
              <a:rPr lang="ar-KW" dirty="0"/>
            </a:br>
            <a:r>
              <a:rPr lang="ar-KW" dirty="0"/>
              <a:t>روحَــــك أقـــــوَى مِــن </a:t>
            </a:r>
            <a:r>
              <a:rPr lang="ar-KW" dirty="0" err="1"/>
              <a:t>نـــــارُن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64BD77-E9A5-4B49-AB17-D6F6C7D17C6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No matter how many wars would storm us,</a:t>
            </a:r>
            <a:br>
              <a:rPr lang="en-US" sz="4000" dirty="0"/>
            </a:br>
            <a:r>
              <a:rPr lang="en-US" sz="4000" dirty="0"/>
              <a:t>Your Spirit is stronger than their fires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9424FC-D107-47D1-A246-6409DA3324B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w‛Ad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Tuʻṣuf</a:t>
            </a:r>
            <a:r>
              <a:rPr lang="en-US" dirty="0"/>
              <a:t> </a:t>
            </a:r>
            <a:r>
              <a:rPr lang="en-US" dirty="0" err="1"/>
              <a:t>Fīnā</a:t>
            </a:r>
            <a:r>
              <a:rPr lang="en-US" dirty="0"/>
              <a:t> </a:t>
            </a:r>
            <a:r>
              <a:rPr lang="en-US" dirty="0" err="1"/>
              <a:t>Ḥrūb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Rūḥak</a:t>
            </a:r>
            <a:r>
              <a:rPr lang="en-US" dirty="0"/>
              <a:t> ‛</a:t>
            </a:r>
            <a:r>
              <a:rPr lang="en-US" dirty="0" err="1"/>
              <a:t>A‛wā</a:t>
            </a:r>
            <a:r>
              <a:rPr lang="en-US" dirty="0"/>
              <a:t> Min </a:t>
            </a:r>
            <a:r>
              <a:rPr lang="en-US" dirty="0" err="1"/>
              <a:t>Nārun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1513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2D897E-66B9-4CB8-8BB5-D137506B7A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سِــــرَّك إِنَّـــــك رَبِّ قْـــلــــــوب </a:t>
            </a:r>
            <a:br>
              <a:rPr lang="ar-KW" dirty="0"/>
            </a:br>
            <a:r>
              <a:rPr lang="ar-KW" dirty="0"/>
              <a:t>حُــبَّـــك يِــكْـــشُــــف </a:t>
            </a:r>
            <a:r>
              <a:rPr lang="ar-KW" dirty="0" err="1"/>
              <a:t>أَسْــــرارُن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9AA49B-B255-467D-8D61-1A550A3CE84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 fontAlgn="t"/>
            <a:r>
              <a:rPr lang="en-US" sz="4000" dirty="0"/>
              <a:t>You are The Lord of hearts, that is Your merit!</a:t>
            </a:r>
            <a:br>
              <a:rPr lang="en-US" sz="4000" dirty="0"/>
            </a:br>
            <a:r>
              <a:rPr lang="en-US" sz="4000" dirty="0"/>
              <a:t>Through Your Love, their trickeries are uncovered!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7CC082-EA0D-4A82-85B0-12BDC35517D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Sirrak</a:t>
            </a:r>
            <a:r>
              <a:rPr lang="en-US" dirty="0"/>
              <a:t> ‛</a:t>
            </a:r>
            <a:r>
              <a:rPr lang="en-US" dirty="0" err="1"/>
              <a:t>Ennak</a:t>
            </a:r>
            <a:r>
              <a:rPr lang="en-US" dirty="0"/>
              <a:t> Rabbi ‛</a:t>
            </a:r>
            <a:r>
              <a:rPr lang="en-US" dirty="0" err="1"/>
              <a:t>lūb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Ḥubbak</a:t>
            </a:r>
            <a:r>
              <a:rPr lang="en-US" dirty="0"/>
              <a:t> </a:t>
            </a:r>
            <a:r>
              <a:rPr lang="en-US" dirty="0" err="1"/>
              <a:t>Yekshuf</a:t>
            </a:r>
            <a:r>
              <a:rPr lang="en-US" dirty="0"/>
              <a:t> ‛</a:t>
            </a:r>
            <a:r>
              <a:rPr lang="en-US" dirty="0" err="1"/>
              <a:t>Asrārun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723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73212-3D54-4250-A114-C50574B5B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11500" dirty="0"/>
              <a:t>لِــــبـــــنــــــــــــان</a:t>
            </a:r>
            <a:endParaRPr lang="en-US" sz="115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7FE04-BB21-4434-9287-F92D6D8D945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7200" dirty="0"/>
              <a:t>Oh Lebanon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E1C863-6DF1-44B7-9EB9-477D493F67D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604835"/>
            <a:ext cx="11887200" cy="2300354"/>
          </a:xfrm>
        </p:spPr>
        <p:txBody>
          <a:bodyPr>
            <a:normAutofit/>
          </a:bodyPr>
          <a:lstStyle/>
          <a:p>
            <a:r>
              <a:rPr lang="en-US" sz="11500" dirty="0" err="1"/>
              <a:t>Libnān</a:t>
            </a:r>
            <a:endParaRPr lang="en-US" sz="11500" dirty="0"/>
          </a:p>
        </p:txBody>
      </p:sp>
    </p:spTree>
    <p:extLst>
      <p:ext uri="{BB962C8B-B14F-4D97-AF65-F5344CB8AC3E}">
        <p14:creationId xmlns:p14="http://schemas.microsoft.com/office/powerpoint/2010/main" val="390445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6A10F8-0912-4BAD-9313-1D3B34021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قَــلــبـــي مْــحَــمَّــــل قَــضــايـــا </a:t>
            </a:r>
            <a:br>
              <a:rPr lang="ar-KW" dirty="0"/>
            </a:br>
            <a:r>
              <a:rPr lang="ar-KW" dirty="0"/>
              <a:t>ضــاعِــت مِــنُّــــو </a:t>
            </a:r>
            <a:r>
              <a:rPr lang="ar-KW" dirty="0" err="1"/>
              <a:t>قَــضــيـــتــــو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657FFE-DC6E-48FA-8779-9D9028EA60D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My heart is overwhelmed with worldly issues </a:t>
            </a:r>
            <a:br>
              <a:rPr lang="en-US" sz="4000" dirty="0"/>
            </a:br>
            <a:r>
              <a:rPr lang="en-US" sz="4000" dirty="0"/>
              <a:t>that it lost its purpose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451FB5-5255-4BBE-823E-396A8B9A536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Albī</a:t>
            </a:r>
            <a:r>
              <a:rPr lang="en-US" dirty="0"/>
              <a:t> </a:t>
            </a:r>
            <a:r>
              <a:rPr lang="en-US" dirty="0" err="1"/>
              <a:t>Mḥammal</a:t>
            </a:r>
            <a:r>
              <a:rPr lang="en-US" dirty="0"/>
              <a:t> ‛</a:t>
            </a:r>
            <a:r>
              <a:rPr lang="en-US" dirty="0" err="1"/>
              <a:t>Aḍāyā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Ḍāʻet</a:t>
            </a:r>
            <a:r>
              <a:rPr lang="en-US" dirty="0"/>
              <a:t> </a:t>
            </a:r>
            <a:r>
              <a:rPr lang="en-US" dirty="0" err="1"/>
              <a:t>Minnu</a:t>
            </a:r>
            <a:r>
              <a:rPr lang="en-US" dirty="0"/>
              <a:t> ‛</a:t>
            </a:r>
            <a:r>
              <a:rPr lang="en-US" dirty="0" err="1"/>
              <a:t>Aḍeitu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7392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F6C4D0-0522-4AB6-B694-CBB6B517E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يـــا عـــارِف بِــالــخَـــفــــايـــــا </a:t>
            </a:r>
            <a:br>
              <a:rPr lang="ar-KW" dirty="0"/>
            </a:br>
            <a:r>
              <a:rPr lang="ar-KW" dirty="0"/>
              <a:t>رِدِّ لْــقَـــلـــبـــــي </a:t>
            </a:r>
            <a:r>
              <a:rPr lang="ar-KW" dirty="0" err="1"/>
              <a:t>هَـــويـــتـــــــو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B60D72-3B38-41E8-922C-64168DFE461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You, who scrutinize hearts, </a:t>
            </a:r>
          </a:p>
          <a:p>
            <a:r>
              <a:rPr lang="en-US" sz="4000" dirty="0"/>
              <a:t>give my heart back its identity!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42A58E-0DC9-42D9-9F62-D9094E6934C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ʻĀref</a:t>
            </a:r>
            <a:r>
              <a:rPr lang="en-US" dirty="0"/>
              <a:t> </a:t>
            </a:r>
            <a:r>
              <a:rPr lang="en-US" dirty="0" err="1"/>
              <a:t>bilKhafāyā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Riddil</a:t>
            </a:r>
            <a:r>
              <a:rPr lang="en-US" dirty="0"/>
              <a:t> ‛</a:t>
            </a:r>
            <a:r>
              <a:rPr lang="en-US" dirty="0" err="1"/>
              <a:t>Albī</a:t>
            </a:r>
            <a:r>
              <a:rPr lang="en-US" dirty="0"/>
              <a:t> </a:t>
            </a:r>
            <a:r>
              <a:rPr lang="en-US" dirty="0" err="1"/>
              <a:t>Haweitu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0123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D7F96-866F-43C4-BC97-D0DCFBDF4B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 err="1"/>
              <a:t>إِنـــتَ</a:t>
            </a:r>
            <a:r>
              <a:rPr lang="ar-KW" dirty="0"/>
              <a:t> يـــا ســـاكِــــنْ فِــيِّـــــي </a:t>
            </a:r>
            <a:br>
              <a:rPr lang="ar-KW" dirty="0"/>
            </a:br>
            <a:r>
              <a:rPr lang="ar-KW" dirty="0"/>
              <a:t>وبَــلَــدي الـبــاقــي مَـهـمــا غـيـــب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0F0062-C516-485D-A476-3D6C12E8DD6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You, who dwells in me, despite how long I stay away, </a:t>
            </a:r>
            <a:br>
              <a:rPr lang="en-US" sz="4000" dirty="0"/>
            </a:br>
            <a:r>
              <a:rPr lang="en-US" sz="4000" dirty="0"/>
              <a:t>You are my homeland refuge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ECE97F-53A2-43E9-B6F0-16C61F2ECF4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Enta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Sākin</a:t>
            </a:r>
            <a:r>
              <a:rPr lang="en-US" dirty="0"/>
              <a:t> </a:t>
            </a:r>
            <a:r>
              <a:rPr lang="en-US" dirty="0" err="1"/>
              <a:t>Fiyyī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wBaladīl</a:t>
            </a:r>
            <a:r>
              <a:rPr lang="en-US" dirty="0"/>
              <a:t> </a:t>
            </a:r>
            <a:r>
              <a:rPr lang="en-US" dirty="0" err="1"/>
              <a:t>Bā‛ī</a:t>
            </a:r>
            <a:r>
              <a:rPr lang="en-US" dirty="0"/>
              <a:t> </a:t>
            </a:r>
            <a:r>
              <a:rPr lang="en-US" dirty="0" err="1"/>
              <a:t>Mahmā</a:t>
            </a:r>
            <a:r>
              <a:rPr lang="en-US" dirty="0"/>
              <a:t> </a:t>
            </a:r>
            <a:r>
              <a:rPr lang="en-US" dirty="0" err="1"/>
              <a:t>Ghīb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1752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800436-74AD-4FAA-8F74-696400AA9B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فــيـــك بْــلاقـــــي الــهَـــوِيِّــــــة </a:t>
            </a:r>
            <a:br>
              <a:rPr lang="ar-KW" dirty="0"/>
            </a:br>
            <a:r>
              <a:rPr lang="ar-KW" dirty="0"/>
              <a:t>وْبُـــوْلَـــد مِــن جِــــرحِ الـصَّــلــيـــب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BAD3D5-E836-43F7-923E-A00CA16C10E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In You I find my identity and I am born again </a:t>
            </a:r>
            <a:br>
              <a:rPr lang="en-US" sz="4000" dirty="0"/>
            </a:br>
            <a:r>
              <a:rPr lang="en-US" sz="4000" dirty="0"/>
              <a:t>by that blood shed on the Cross!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E8898A-1D22-4459-AE41-F16504184AF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Fīk</a:t>
            </a:r>
            <a:r>
              <a:rPr lang="en-US" dirty="0"/>
              <a:t> </a:t>
            </a:r>
            <a:r>
              <a:rPr lang="en-US" dirty="0" err="1"/>
              <a:t>Blā‛īl</a:t>
            </a:r>
            <a:r>
              <a:rPr lang="en-US" dirty="0"/>
              <a:t> </a:t>
            </a:r>
            <a:r>
              <a:rPr lang="en-US" dirty="0" err="1"/>
              <a:t>Hawiyyi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wBulad</a:t>
            </a:r>
            <a:r>
              <a:rPr lang="en-US" dirty="0"/>
              <a:t> Min </a:t>
            </a:r>
            <a:r>
              <a:rPr lang="en-US" dirty="0" err="1"/>
              <a:t>Jerḥe</a:t>
            </a:r>
            <a:r>
              <a:rPr lang="en-US" dirty="0"/>
              <a:t> </a:t>
            </a:r>
            <a:r>
              <a:rPr lang="en-US" dirty="0" err="1"/>
              <a:t>Ṣṣalīb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5363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73212-3D54-4250-A114-C50574B5B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11500" dirty="0"/>
              <a:t>لِــــبـــــنــــــــــــان</a:t>
            </a:r>
            <a:endParaRPr lang="en-US" sz="115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47FE04-BB21-4434-9287-F92D6D8D945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7200" dirty="0"/>
              <a:t>Oh Lebanon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E1C863-6DF1-44B7-9EB9-477D493F67D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604835"/>
            <a:ext cx="11887200" cy="2300354"/>
          </a:xfrm>
        </p:spPr>
        <p:txBody>
          <a:bodyPr>
            <a:normAutofit/>
          </a:bodyPr>
          <a:lstStyle/>
          <a:p>
            <a:r>
              <a:rPr lang="en-US" sz="11500" dirty="0" err="1"/>
              <a:t>Libnān</a:t>
            </a:r>
            <a:endParaRPr lang="en-US" sz="11500" dirty="0"/>
          </a:p>
        </p:txBody>
      </p:sp>
    </p:spTree>
    <p:extLst>
      <p:ext uri="{BB962C8B-B14F-4D97-AF65-F5344CB8AC3E}">
        <p14:creationId xmlns:p14="http://schemas.microsoft.com/office/powerpoint/2010/main" val="987726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00 - Hymns Template (NFGM BG 94%)" id="{48C1DD7C-2925-4CA3-84E2-431870078336}" vid="{6438202A-07BE-4662-8A10-2A2DD1CE13D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‛000 - Hymns Template (NFGM BG 94%)</Template>
  <TotalTime>409</TotalTime>
  <Words>557</Words>
  <Application>Microsoft Office PowerPoint</Application>
  <PresentationFormat>Widescreen</PresentationFormat>
  <Paragraphs>75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Office Theme</vt:lpstr>
      <vt:lpstr>لِـــبـــنــــــــان</vt:lpstr>
      <vt:lpstr>رَبِّـــي يــا وطـــــنِ الأوطـــــــان  عَـــم صَــلِّــيــلَـــك مِـــن غِـــربِـــة</vt:lpstr>
      <vt:lpstr>بِــرفَــعـلَــك غِــربِــة لِـــبــنـــــان  وبِـــرفَــعــلَـــك غِــربِـــة قَــلــبـــي</vt:lpstr>
      <vt:lpstr>لِــــبـــــنــــــــــــان</vt:lpstr>
      <vt:lpstr>لِـبـنــــانِ الـبـاقــي بْـهـالــشَّـــــرق  عَـــلامِــــة حُـــــبِّ وإيـــمـــــــان</vt:lpstr>
      <vt:lpstr>شَــعــبُـــو بــيِــتـحَــــرَّر بِـالـحَــــقّ  وعَـجْـبــالــو بْـتِـعْـــلا الـصُّــلـبـــان</vt:lpstr>
      <vt:lpstr>تْــرابُـــو بــيِــتــنَــفَّـــس مِــنَّــــك  وِصْـخــورو بـتِـرفَـعْــلَــك مَــجْــــد</vt:lpstr>
      <vt:lpstr>أرزو حْــكــايـــاتــــو عَـــنَّــــــك  وعَــا شْـطــوطــو آيـاتَــــك وَعْــــد</vt:lpstr>
      <vt:lpstr>لِــــبـــــنــــــــــــان</vt:lpstr>
      <vt:lpstr>يَـســوع لْ عَــا أرضـي مْــرَقْــــت  حُــــبَّـــــك بـــــارَك خَـــيْــــراتــــا</vt:lpstr>
      <vt:lpstr>بْــتِــبْــقَــى مَـهْــمـا طـالِ الــوَقــــت  أَرضَـــــك، مِـــنَّــــك حَــيــاتـــــــا</vt:lpstr>
      <vt:lpstr>وقَــد مـا تُـعـصُــف فـيـنــا حْــروب  روحَــــك أقـــــوَى مِــن نـــــارُن</vt:lpstr>
      <vt:lpstr>سِــــرَّك إِنَّـــــك رَبِّ قْـــلــــــوب  حُــبَّـــك يِــكْـــشُــــف أَسْــــرارُن</vt:lpstr>
      <vt:lpstr>لِــــبـــــنــــــــــــان</vt:lpstr>
      <vt:lpstr>قَــلــبـــي مْــحَــمَّــــل قَــضــايـــا  ضــاعِــت مِــنُّــــو قَــضــيـــتــــو</vt:lpstr>
      <vt:lpstr>يـــا عـــارِف بِــالــخَـــفــــايـــــا  رِدِّ لْــقَـــلـــبـــــي هَـــويـــتـــــــو</vt:lpstr>
      <vt:lpstr>إِنـــتَ يـــا ســـاكِــــنْ فِــيِّـــــي  وبَــلَــدي الـبــاقــي مَـهـمــا غـيـــب</vt:lpstr>
      <vt:lpstr>فــيـــك بْــلاقـــــي الــهَـــوِيِّــــــة  وْبُـــوْلَـــد مِــن جِــــرحِ الـصَّــلــيـــب</vt:lpstr>
      <vt:lpstr>لِــــبـــــنــــــــــــان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Libnān - لبنان</dc:title>
  <dc:subject/>
  <dc:creator>Nizart</dc:creator>
  <cp:keywords>Nizar 2013 A distance to a Heart - مسافة قلب</cp:keywords>
  <cp:lastModifiedBy>R&amp;R</cp:lastModifiedBy>
  <cp:revision>103</cp:revision>
  <dcterms:created xsi:type="dcterms:W3CDTF">2020-01-16T19:29:17Z</dcterms:created>
  <dcterms:modified xsi:type="dcterms:W3CDTF">2020-01-24T23:35:20Z</dcterms:modified>
  <cp:category>Libnan</cp:category>
</cp:coreProperties>
</file>