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44"/>
  </p:notesMasterIdLst>
  <p:handoutMasterIdLst>
    <p:handoutMasterId r:id="rId45"/>
  </p:handoutMasterIdLst>
  <p:sldIdLst>
    <p:sldId id="295" r:id="rId2"/>
    <p:sldId id="350" r:id="rId3"/>
    <p:sldId id="282" r:id="rId4"/>
    <p:sldId id="283" r:id="rId5"/>
    <p:sldId id="284" r:id="rId6"/>
    <p:sldId id="285" r:id="rId7"/>
    <p:sldId id="346" r:id="rId8"/>
    <p:sldId id="347" r:id="rId9"/>
    <p:sldId id="348" r:id="rId10"/>
    <p:sldId id="351" r:id="rId11"/>
    <p:sldId id="292" r:id="rId12"/>
    <p:sldId id="293" r:id="rId13"/>
    <p:sldId id="298" r:id="rId14"/>
    <p:sldId id="294" r:id="rId15"/>
    <p:sldId id="352" r:id="rId16"/>
    <p:sldId id="296" r:id="rId17"/>
    <p:sldId id="324" r:id="rId18"/>
    <p:sldId id="332" r:id="rId19"/>
    <p:sldId id="333" r:id="rId20"/>
    <p:sldId id="334" r:id="rId21"/>
    <p:sldId id="325" r:id="rId22"/>
    <p:sldId id="335" r:id="rId23"/>
    <p:sldId id="336" r:id="rId24"/>
    <p:sldId id="326" r:id="rId25"/>
    <p:sldId id="307" r:id="rId26"/>
    <p:sldId id="308" r:id="rId27"/>
    <p:sldId id="309" r:id="rId28"/>
    <p:sldId id="327" r:id="rId29"/>
    <p:sldId id="343" r:id="rId30"/>
    <p:sldId id="344" r:id="rId31"/>
    <p:sldId id="345" r:id="rId32"/>
    <p:sldId id="328" r:id="rId33"/>
    <p:sldId id="337" r:id="rId34"/>
    <p:sldId id="338" r:id="rId35"/>
    <p:sldId id="329" r:id="rId36"/>
    <p:sldId id="341" r:id="rId37"/>
    <p:sldId id="342" r:id="rId38"/>
    <p:sldId id="330" r:id="rId39"/>
    <p:sldId id="339" r:id="rId40"/>
    <p:sldId id="340" r:id="rId41"/>
    <p:sldId id="33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92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27/06/2025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27/06/2025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لا مِــثــلَ لَــكَ يــا إِلــهــي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There Is Non-Like You My God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Lā</a:t>
            </a:r>
            <a:r>
              <a:rPr lang="en-US" sz="4400" dirty="0"/>
              <a:t> </a:t>
            </a:r>
            <a:r>
              <a:rPr lang="en-US" sz="4400" dirty="0" err="1"/>
              <a:t>Mithla</a:t>
            </a:r>
            <a:r>
              <a:rPr lang="en-US" sz="4400" dirty="0"/>
              <a:t> Laka </a:t>
            </a:r>
            <a:r>
              <a:rPr lang="en-US" sz="4400" dirty="0" err="1"/>
              <a:t>Yā</a:t>
            </a:r>
            <a:r>
              <a:rPr lang="en-US" sz="4400" dirty="0"/>
              <a:t> ‛</a:t>
            </a:r>
            <a:r>
              <a:rPr lang="en-US" sz="4400" dirty="0" err="1"/>
              <a:t>Elāhī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B9F4AA-8648-E91D-6DBF-85CCF0890A1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5686722"/>
            <a:ext cx="11902440" cy="640080"/>
          </a:xfrm>
        </p:spPr>
        <p:txBody>
          <a:bodyPr/>
          <a:lstStyle/>
          <a:p>
            <a:r>
              <a:rPr lang="en-US" dirty="0"/>
              <a:t>Recorded by: Rhema Studio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379096-AE50-3662-728C-682C7B3BC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4948250"/>
            <a:ext cx="11902440" cy="640080"/>
          </a:xfrm>
        </p:spPr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Rhema Studio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56052B2-1C8B-448E-65D4-2458C86A29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202952"/>
            <a:ext cx="11902440" cy="640080"/>
          </a:xfrm>
        </p:spPr>
        <p:txBody>
          <a:bodyPr/>
          <a:lstStyle/>
          <a:p>
            <a:r>
              <a:rPr lang="ar-KW" dirty="0"/>
              <a:t>تسجيل: </a:t>
            </a:r>
            <a:r>
              <a:rPr lang="en-US" dirty="0"/>
              <a:t>Rhema Studio</a:t>
            </a:r>
            <a:endParaRPr lang="ar-KW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62132FC-05EB-08C8-EFA9-DE5BFD66052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Fr. Raphael Zogheib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752BB6-7D7A-4898-45BD-2B418DE26EE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Fr. Raphael Zogheib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B22CEEB-14F8-7B82-29FE-38E1E9FA5B7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and Arranged by: Charles Chlela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DBB2D32-20BB-3B8E-3B5F-EBF0D1DE36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Charles Chlela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6F0B533-3A0F-1F5E-A108-82654A9A223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SA" dirty="0"/>
              <a:t>كلمات: أ. روفايل زغيب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58308E6-EC2D-4A6B-ED27-C5129850429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SA" dirty="0"/>
              <a:t>تلحين وتوزيع: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262384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قَــــرَعْــــتُ بـــابَـــكَ </a:t>
            </a:r>
            <a:br>
              <a:rPr lang="ar-KW" dirty="0"/>
            </a:br>
            <a:r>
              <a:rPr lang="ar-KW" dirty="0"/>
              <a:t>بِـــفَـــرَحٍ فَـــتَـــحـــتَ لـــي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knocked on Your door,</a:t>
            </a:r>
          </a:p>
          <a:p>
            <a:r>
              <a:rPr lang="en-US" dirty="0"/>
              <a:t>You opened for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Qaraʻtu</a:t>
            </a:r>
            <a:r>
              <a:rPr lang="en-US" dirty="0"/>
              <a:t> </a:t>
            </a:r>
            <a:r>
              <a:rPr lang="en-US" dirty="0" err="1"/>
              <a:t>Bābaka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biFaraḥin</a:t>
            </a:r>
            <a:r>
              <a:rPr lang="en-US" dirty="0"/>
              <a:t> </a:t>
            </a:r>
            <a:r>
              <a:rPr lang="en-US" dirty="0" err="1"/>
              <a:t>Fataḥta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طَـــلَـــبـــتُ الــسَّــعــــادَة</a:t>
            </a:r>
            <a:br>
              <a:rPr lang="ar-KW" dirty="0"/>
            </a:br>
            <a:r>
              <a:rPr lang="ar-KW" dirty="0"/>
              <a:t>بِـــوَفــــرَةٍ مَـــنَــحـــتَـــنــي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asked for happiness,</a:t>
            </a:r>
          </a:p>
          <a:p>
            <a:r>
              <a:rPr lang="en-US" dirty="0"/>
              <a:t>You gave it to me abundantly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Ṭalabtu</a:t>
            </a:r>
            <a:r>
              <a:rPr lang="en-US" dirty="0"/>
              <a:t> </a:t>
            </a:r>
            <a:r>
              <a:rPr lang="en-US" dirty="0" err="1"/>
              <a:t>Ssaʻādah</a:t>
            </a:r>
            <a:endParaRPr lang="en-US" dirty="0"/>
          </a:p>
          <a:p>
            <a:r>
              <a:rPr lang="en-US" dirty="0" err="1"/>
              <a:t>biWafraten</a:t>
            </a:r>
            <a:r>
              <a:rPr lang="en-US" dirty="0"/>
              <a:t> </a:t>
            </a:r>
            <a:r>
              <a:rPr lang="en-US" dirty="0" err="1"/>
              <a:t>Manaḥtanī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74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قَــــدَّمـــتُ لَــــكَ ذاتــــي</a:t>
            </a:r>
            <a:br>
              <a:rPr lang="ar-KW" dirty="0"/>
            </a:br>
            <a:r>
              <a:rPr lang="ar-KW" dirty="0"/>
              <a:t>بِـــحُـــنُـــوٍّ قَـــبِـــلــــتَـــنـــي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offered myself to You, </a:t>
            </a:r>
          </a:p>
          <a:p>
            <a:r>
              <a:rPr lang="en-US" dirty="0"/>
              <a:t>You accepted me with compassion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Qaddamtu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Dhātī</a:t>
            </a:r>
            <a:br>
              <a:rPr lang="en-US" dirty="0"/>
            </a:br>
            <a:r>
              <a:rPr lang="en-US" dirty="0" err="1"/>
              <a:t>biḤunuwwen</a:t>
            </a:r>
            <a:r>
              <a:rPr lang="en-US" dirty="0"/>
              <a:t> </a:t>
            </a:r>
            <a:r>
              <a:rPr lang="en-US" dirty="0" err="1"/>
              <a:t>Qabeltanī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49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05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قَــــرَعْــــتُ بـــابَـــكَ </a:t>
            </a:r>
            <a:br>
              <a:rPr lang="ar-KW" dirty="0"/>
            </a:br>
            <a:r>
              <a:rPr lang="ar-KW" dirty="0"/>
              <a:t>بِـــفَـــرَحٍ فَـــتَـــحـــتَ لـــي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knocked on Your door,</a:t>
            </a:r>
          </a:p>
          <a:p>
            <a:r>
              <a:rPr lang="en-US" dirty="0"/>
              <a:t>You opened for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Qaraʻtu</a:t>
            </a:r>
            <a:r>
              <a:rPr lang="en-US" dirty="0"/>
              <a:t> </a:t>
            </a:r>
            <a:r>
              <a:rPr lang="en-US" dirty="0" err="1"/>
              <a:t>Bābaka</a:t>
            </a:r>
            <a:br>
              <a:rPr lang="en-US" dirty="0"/>
            </a:br>
            <a:r>
              <a:rPr lang="en-US" dirty="0" err="1"/>
              <a:t>biFaraḥin</a:t>
            </a:r>
            <a:r>
              <a:rPr lang="en-US" dirty="0"/>
              <a:t> </a:t>
            </a:r>
            <a:r>
              <a:rPr lang="en-US" dirty="0" err="1"/>
              <a:t>Fataḥta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39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طَـــلَـــبـــتُ الــسَّــعــــادَة</a:t>
            </a:r>
            <a:br>
              <a:rPr lang="ar-KW" dirty="0"/>
            </a:br>
            <a:r>
              <a:rPr lang="ar-KW" dirty="0"/>
              <a:t>بِـــوَفــــرَةٍ مَـــنَــحـــتَـــنــي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asked for happiness,</a:t>
            </a:r>
          </a:p>
          <a:p>
            <a:r>
              <a:rPr lang="en-US" dirty="0"/>
              <a:t>You gave it to me abundantly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Ṭalabtu</a:t>
            </a:r>
            <a:r>
              <a:rPr lang="en-US" dirty="0"/>
              <a:t> </a:t>
            </a:r>
            <a:r>
              <a:rPr lang="en-US" dirty="0" err="1"/>
              <a:t>Ssaʻādah</a:t>
            </a:r>
            <a:endParaRPr lang="en-US" dirty="0"/>
          </a:p>
          <a:p>
            <a:r>
              <a:rPr lang="en-US" dirty="0" err="1"/>
              <a:t>biWafraten</a:t>
            </a:r>
            <a:r>
              <a:rPr lang="en-US" dirty="0"/>
              <a:t> </a:t>
            </a:r>
            <a:r>
              <a:rPr lang="en-US" dirty="0" err="1"/>
              <a:t>Manaḥtanī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52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قَــــدَّمـــتُ لَــــكَ ذاتــــي</a:t>
            </a:r>
            <a:br>
              <a:rPr lang="ar-KW" dirty="0"/>
            </a:br>
            <a:r>
              <a:rPr lang="ar-KW" dirty="0"/>
              <a:t>بِـــحُـــنُـــوٍّ قَـــبِـــلــــتَـــنـــي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offered myself to You, </a:t>
            </a:r>
          </a:p>
          <a:p>
            <a:r>
              <a:rPr lang="en-US" dirty="0"/>
              <a:t>You accepted me with compassion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Qaddamtu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Dhātī</a:t>
            </a:r>
            <a:br>
              <a:rPr lang="en-US" dirty="0"/>
            </a:br>
            <a:r>
              <a:rPr lang="en-US" dirty="0" err="1"/>
              <a:t>biḤunuwwen</a:t>
            </a:r>
            <a:r>
              <a:rPr lang="en-US" dirty="0"/>
              <a:t> </a:t>
            </a:r>
            <a:r>
              <a:rPr lang="en-US" dirty="0" err="1"/>
              <a:t>Qabeltanī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42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55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أَعــظــمَ انْــحِــنــاءَكَ عَــلَــيَّ</a:t>
            </a:r>
            <a:br>
              <a:rPr lang="ar-KW" dirty="0"/>
            </a:br>
            <a:r>
              <a:rPr lang="ar-KW" dirty="0"/>
              <a:t>مــا أَعــمَــقَ نُــزولَــكَ إِلــى أَعــمــاقــي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Great is Your inclination unto me</a:t>
            </a:r>
          </a:p>
          <a:p>
            <a:r>
              <a:rPr lang="en-US" dirty="0"/>
              <a:t>How deep is Your dwelling in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</a:t>
            </a:r>
            <a:r>
              <a:rPr lang="en-US" dirty="0"/>
              <a:t> </a:t>
            </a:r>
            <a:r>
              <a:rPr lang="en-US" dirty="0" err="1"/>
              <a:t>Enḥinā‛aka</a:t>
            </a:r>
            <a:r>
              <a:rPr lang="en-US" dirty="0"/>
              <a:t> </a:t>
            </a:r>
            <a:r>
              <a:rPr lang="en-US" dirty="0" err="1"/>
              <a:t>ʻAlayya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Aʻmaqa</a:t>
            </a:r>
            <a:r>
              <a:rPr lang="en-US" dirty="0"/>
              <a:t> </a:t>
            </a:r>
            <a:r>
              <a:rPr lang="en-US" dirty="0" err="1"/>
              <a:t>Nuzūluka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Aʻmāqī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23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مــــا أَعــــذَبَ صَــــوتَــــكَ</a:t>
            </a:r>
            <a:r>
              <a:rPr lang="en-US" dirty="0"/>
              <a:t> </a:t>
            </a:r>
            <a:br>
              <a:rPr lang="ar-KW" dirty="0"/>
            </a:br>
            <a:r>
              <a:rPr lang="ar-KW" dirty="0"/>
              <a:t>يَــــشــــفــــي جِــــراحــــي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pleasant is Your voice</a:t>
            </a:r>
          </a:p>
          <a:p>
            <a:r>
              <a:rPr lang="en-US" dirty="0"/>
              <a:t>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Aʻdhaba</a:t>
            </a:r>
            <a:r>
              <a:rPr lang="en-US" dirty="0"/>
              <a:t> </a:t>
            </a:r>
            <a:r>
              <a:rPr lang="en-US" dirty="0" err="1"/>
              <a:t>Ṣawtaka</a:t>
            </a:r>
            <a:endParaRPr lang="en-US" dirty="0"/>
          </a:p>
          <a:p>
            <a:r>
              <a:rPr lang="en-US" dirty="0" err="1"/>
              <a:t>Yashfī</a:t>
            </a:r>
            <a:r>
              <a:rPr lang="en-US" dirty="0"/>
              <a:t> </a:t>
            </a:r>
            <a:r>
              <a:rPr lang="en-US" dirty="0" err="1"/>
              <a:t>Jerāḥī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26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81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لَـــمْ يَـــعـــرِفْـــنـــي أَحَـــدٌ </a:t>
            </a:r>
            <a:br>
              <a:rPr lang="ar-KW" dirty="0"/>
            </a:br>
            <a:r>
              <a:rPr lang="ar-KW" dirty="0"/>
              <a:t>مِـــثـــلَـــمـــا عَـــرَفـــتَـــنـــي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one ever knows me</a:t>
            </a:r>
          </a:p>
          <a:p>
            <a:r>
              <a:rPr lang="en-US" dirty="0"/>
              <a:t>the way You do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Yaʻrefnī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br>
              <a:rPr lang="en-US" dirty="0"/>
            </a:br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ʻAraftanī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لَـــم يَـــغْـــمُـــرْنـــي أَحَـــدٌ</a:t>
            </a:r>
            <a:br>
              <a:rPr lang="ar-KW" dirty="0"/>
            </a:br>
            <a:r>
              <a:rPr lang="ar-KW" dirty="0"/>
              <a:t>مِـــثـــلَـــمـــا غَـــمَـــرتَـــنـــي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one embraces me</a:t>
            </a:r>
          </a:p>
          <a:p>
            <a:r>
              <a:rPr lang="en-US" dirty="0"/>
              <a:t>the way You do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Yaghmurnī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br>
              <a:rPr lang="en-US" dirty="0"/>
            </a:br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Ghamartanī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55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لَـــم يَـــغـــفُـــر لـــي أَحَـــدٌ </a:t>
            </a:r>
            <a:br>
              <a:rPr lang="ar-KW" dirty="0"/>
            </a:br>
            <a:r>
              <a:rPr lang="ar-KW" dirty="0"/>
              <a:t>مِـــثـــلَـــمــا غَـــفَـــرتَ لـــي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one forgave me that much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Yaghfur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br>
              <a:rPr lang="en-US" dirty="0"/>
            </a:br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Ghafarta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61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25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لَـــمْ يَـــعـــرِفْـــنـــي أَحَـــدٌ </a:t>
            </a:r>
            <a:br>
              <a:rPr lang="ar-KW" dirty="0"/>
            </a:br>
            <a:r>
              <a:rPr lang="ar-KW" dirty="0"/>
              <a:t>مِـــثـــلَـــمـــا عَـــرَفـــتَـــنـــي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one ever knows me</a:t>
            </a:r>
          </a:p>
          <a:p>
            <a:r>
              <a:rPr lang="en-US" dirty="0"/>
              <a:t>the way You do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Yaʻrefnī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br>
              <a:rPr lang="en-US" dirty="0"/>
            </a:br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ʻAraftanī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3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لَـــم يَـــغْـــمُـــرْنـــي أَحَـــدٌ</a:t>
            </a:r>
            <a:br>
              <a:rPr lang="ar-KW" dirty="0"/>
            </a:br>
            <a:r>
              <a:rPr lang="ar-KW" dirty="0"/>
              <a:t>مِـــثـــلَـــمـــا غَـــمَـــرتَـــنـــي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one embraces me</a:t>
            </a:r>
          </a:p>
          <a:p>
            <a:r>
              <a:rPr lang="en-US" dirty="0"/>
              <a:t>the way You do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Yaghmurnī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br>
              <a:rPr lang="en-US" dirty="0"/>
            </a:br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Ghamartanī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5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لَـــم يَـــغـــفُـــر لـــي أَحَـــدٌ </a:t>
            </a:r>
            <a:br>
              <a:rPr lang="ar-KW" dirty="0"/>
            </a:br>
            <a:r>
              <a:rPr lang="ar-KW" dirty="0"/>
              <a:t>مِـــثـــلَـــمــا غَـــفَـــرتَ لـــي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 one forgave me that much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Yaghfur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‛</a:t>
            </a:r>
            <a:r>
              <a:rPr lang="en-US" dirty="0" err="1"/>
              <a:t>Aḥadon</a:t>
            </a:r>
            <a:br>
              <a:rPr lang="en-US" dirty="0"/>
            </a:br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Ghafarta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3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0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أَعــظــمَ انْــحِــنــاءَكَ عَــلَــيَّ</a:t>
            </a:r>
            <a:br>
              <a:rPr lang="ar-KW" dirty="0"/>
            </a:br>
            <a:r>
              <a:rPr lang="ar-KW" dirty="0"/>
              <a:t>مــا أَعــمَــقَ نُــزولَــكَ إِلــى أَعــمــاقــي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Great is Your inclination unto me</a:t>
            </a:r>
          </a:p>
          <a:p>
            <a:r>
              <a:rPr lang="en-US" dirty="0"/>
              <a:t>How deep is Your dwelling in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</a:t>
            </a:r>
            <a:r>
              <a:rPr lang="en-US" dirty="0"/>
              <a:t> </a:t>
            </a:r>
            <a:r>
              <a:rPr lang="en-US" dirty="0" err="1"/>
              <a:t>Enḥinā‛aka</a:t>
            </a:r>
            <a:r>
              <a:rPr lang="en-US" dirty="0"/>
              <a:t> </a:t>
            </a:r>
            <a:r>
              <a:rPr lang="en-US" dirty="0" err="1"/>
              <a:t>ʻAlayya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Aʻmaqa</a:t>
            </a:r>
            <a:r>
              <a:rPr lang="en-US" dirty="0"/>
              <a:t> </a:t>
            </a:r>
            <a:r>
              <a:rPr lang="en-US" dirty="0" err="1"/>
              <a:t>Nuzūluka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Aʻmāqī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19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مــــا أَعــــذَبَ صَــــوتَــــكَ</a:t>
            </a:r>
            <a:br>
              <a:rPr lang="ar-KW" dirty="0"/>
            </a:br>
            <a:r>
              <a:rPr lang="ar-KW" dirty="0"/>
              <a:t>يَــــشــــفــــي جِــــراحــــي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pleasant is Your voice</a:t>
            </a:r>
          </a:p>
          <a:p>
            <a:r>
              <a:rPr lang="en-US" dirty="0"/>
              <a:t>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Aʻdhaba</a:t>
            </a:r>
            <a:r>
              <a:rPr lang="en-US" dirty="0"/>
              <a:t> </a:t>
            </a:r>
            <a:r>
              <a:rPr lang="en-US" dirty="0" err="1"/>
              <a:t>Ṣawtaka</a:t>
            </a:r>
            <a:endParaRPr lang="en-US" dirty="0"/>
          </a:p>
          <a:p>
            <a:r>
              <a:rPr lang="en-US" dirty="0" err="1"/>
              <a:t>Yashfī</a:t>
            </a:r>
            <a:r>
              <a:rPr lang="en-US" dirty="0"/>
              <a:t> </a:t>
            </a:r>
            <a:r>
              <a:rPr lang="en-US" dirty="0" err="1"/>
              <a:t>Jerāḥī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8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55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فـــي بُـــعـــدي عَـــنـــكَ</a:t>
            </a:r>
            <a:br>
              <a:rPr lang="ar-KW" dirty="0"/>
            </a:br>
            <a:r>
              <a:rPr lang="ar-KW" dirty="0"/>
              <a:t>غَــرِقْـــتُ فــي خَــطــيــئَــتــي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Away from You,</a:t>
            </a:r>
          </a:p>
          <a:p>
            <a:r>
              <a:rPr lang="en-US" dirty="0"/>
              <a:t>I drowned in my sin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Buʻdī</a:t>
            </a:r>
            <a:r>
              <a:rPr lang="en-US" dirty="0"/>
              <a:t> </a:t>
            </a:r>
            <a:r>
              <a:rPr lang="en-US" dirty="0" err="1"/>
              <a:t>ʻAnka</a:t>
            </a:r>
            <a:br>
              <a:rPr lang="en-US" dirty="0"/>
            </a:br>
            <a:r>
              <a:rPr lang="en-US" dirty="0" err="1"/>
              <a:t>Ghareqtu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Khaṭī‛atī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76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أَسْــــرَعْــــتَ إِلَــــيَّ</a:t>
            </a:r>
            <a:br>
              <a:rPr lang="ar-KW" dirty="0"/>
            </a:br>
            <a:r>
              <a:rPr lang="ar-KW" dirty="0"/>
              <a:t>تَـــبِـــعْــــتَ خَـــطَـــواتـــي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Watching my steps,</a:t>
            </a:r>
          </a:p>
          <a:p>
            <a:r>
              <a:rPr lang="en-US" dirty="0"/>
              <a:t>You hurried to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Asraʻta</a:t>
            </a:r>
            <a:r>
              <a:rPr lang="en-US" dirty="0"/>
              <a:t> ‛</a:t>
            </a:r>
            <a:r>
              <a:rPr lang="en-US" dirty="0" err="1"/>
              <a:t>Elayya</a:t>
            </a:r>
            <a:br>
              <a:rPr lang="en-US" dirty="0"/>
            </a:br>
            <a:r>
              <a:rPr lang="en-US" dirty="0" err="1"/>
              <a:t>Tabeʻta</a:t>
            </a:r>
            <a:r>
              <a:rPr lang="en-US" dirty="0"/>
              <a:t> </a:t>
            </a:r>
            <a:r>
              <a:rPr lang="en-US" dirty="0" err="1"/>
              <a:t>Khaṭawātī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91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أَعْـــطَــيْــتَــنــي حُـــبَّــــكَ</a:t>
            </a:r>
            <a:br>
              <a:rPr lang="ar-KW" dirty="0"/>
            </a:br>
            <a:r>
              <a:rPr lang="ar-KW" dirty="0"/>
              <a:t> أَنْــعَـــشْـــتَ حَــيــاتــي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Pouring Your Love,</a:t>
            </a:r>
          </a:p>
          <a:p>
            <a:r>
              <a:rPr lang="en-US" dirty="0"/>
              <a:t>You refreshed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Aʻṭaytanī</a:t>
            </a:r>
            <a:r>
              <a:rPr lang="en-US" dirty="0"/>
              <a:t> </a:t>
            </a:r>
            <a:r>
              <a:rPr lang="en-US" dirty="0" err="1"/>
              <a:t>Ḥubbaka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Anʻashta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16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48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فـــي بُـــعـــدي عَـــنـــكَ</a:t>
            </a:r>
            <a:br>
              <a:rPr lang="ar-KW" dirty="0"/>
            </a:br>
            <a:r>
              <a:rPr lang="ar-KW" dirty="0"/>
              <a:t>غَــرِقْـــتُ فــي خَــطــيــئَــتــي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Away from You,</a:t>
            </a:r>
          </a:p>
          <a:p>
            <a:r>
              <a:rPr lang="en-US" dirty="0"/>
              <a:t>I drowned in my sin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Buʻdī</a:t>
            </a:r>
            <a:r>
              <a:rPr lang="en-US" dirty="0"/>
              <a:t> </a:t>
            </a:r>
            <a:r>
              <a:rPr lang="en-US" dirty="0" err="1"/>
              <a:t>ʻAnka</a:t>
            </a:r>
            <a:br>
              <a:rPr lang="en-US" dirty="0"/>
            </a:br>
            <a:r>
              <a:rPr lang="en-US" dirty="0" err="1"/>
              <a:t>Ghareqtu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Khaṭī‛atī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93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أَسْــــرَعْــــتَ إِلَــــيَّ</a:t>
            </a:r>
            <a:br>
              <a:rPr lang="ar-KW" dirty="0"/>
            </a:br>
            <a:r>
              <a:rPr lang="ar-KW" dirty="0"/>
              <a:t>تَـــبِـــعْــــتَ خَـــطَـــواتـــي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Watching my steps,</a:t>
            </a:r>
          </a:p>
          <a:p>
            <a:r>
              <a:rPr lang="en-US" dirty="0"/>
              <a:t>You hurried to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Asraʻta</a:t>
            </a:r>
            <a:r>
              <a:rPr lang="en-US" dirty="0"/>
              <a:t> ‛</a:t>
            </a:r>
            <a:r>
              <a:rPr lang="en-US" dirty="0" err="1"/>
              <a:t>Elayya</a:t>
            </a:r>
            <a:br>
              <a:rPr lang="en-US" dirty="0"/>
            </a:br>
            <a:r>
              <a:rPr lang="en-US" dirty="0" err="1"/>
              <a:t>Tabeʻta</a:t>
            </a:r>
            <a:r>
              <a:rPr lang="en-US" dirty="0"/>
              <a:t> </a:t>
            </a:r>
            <a:r>
              <a:rPr lang="en-US" dirty="0" err="1"/>
              <a:t>Khaṭawātī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68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أَعْـــطَــيْــتَــنــي حُـــبَّــــكَ</a:t>
            </a:r>
            <a:br>
              <a:rPr lang="ar-KW" dirty="0"/>
            </a:br>
            <a:r>
              <a:rPr lang="ar-KW" dirty="0"/>
              <a:t> أَنْــعَـــشْـــتَ حَــيــاتــي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Pouring Your Love, </a:t>
            </a:r>
          </a:p>
          <a:p>
            <a:r>
              <a:rPr lang="en-US" dirty="0"/>
              <a:t>You refreshed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Aʻṭaytanī</a:t>
            </a:r>
            <a:r>
              <a:rPr lang="en-US" dirty="0"/>
              <a:t> </a:t>
            </a:r>
            <a:r>
              <a:rPr lang="en-US" dirty="0" err="1"/>
              <a:t>Ḥubbaka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Anʻashta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170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16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أَعــظــمَ انْــحِــنــاءَكَ عَــلَــيَّ</a:t>
            </a:r>
            <a:br>
              <a:rPr lang="ar-KW" dirty="0"/>
            </a:br>
            <a:r>
              <a:rPr lang="ar-KW" dirty="0"/>
              <a:t>مــا أَعــمَــقَ نُــزولَــكَ إِلــى أَعــمــاقــي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Great is Your inclination unto me</a:t>
            </a:r>
          </a:p>
          <a:p>
            <a:r>
              <a:rPr lang="en-US" dirty="0"/>
              <a:t>How deep is Your dwelling in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</a:t>
            </a:r>
            <a:r>
              <a:rPr lang="en-US" dirty="0"/>
              <a:t> </a:t>
            </a:r>
            <a:r>
              <a:rPr lang="en-US" dirty="0" err="1"/>
              <a:t>Enḥinā‛aka</a:t>
            </a:r>
            <a:r>
              <a:rPr lang="en-US" dirty="0"/>
              <a:t> </a:t>
            </a:r>
            <a:r>
              <a:rPr lang="en-US" dirty="0" err="1"/>
              <a:t>ʻAlayya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Aʻmaqa</a:t>
            </a:r>
            <a:r>
              <a:rPr lang="en-US" dirty="0"/>
              <a:t> </a:t>
            </a:r>
            <a:r>
              <a:rPr lang="en-US" dirty="0" err="1"/>
              <a:t>Nuzūluka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Aʻmāqī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88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مــــا أَعــــذَبَ صَــــوتَــــكَ</a:t>
            </a:r>
            <a:br>
              <a:rPr lang="ar-KW" dirty="0"/>
            </a:br>
            <a:r>
              <a:rPr lang="ar-KW" dirty="0"/>
              <a:t>يَــــشــــفــــي جِــــراحــــي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pleasant is Your voice</a:t>
            </a:r>
          </a:p>
          <a:p>
            <a:r>
              <a:rPr lang="en-US" dirty="0"/>
              <a:t>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Aʻdhaba</a:t>
            </a:r>
            <a:r>
              <a:rPr lang="en-US" dirty="0"/>
              <a:t> </a:t>
            </a:r>
            <a:r>
              <a:rPr lang="en-US" dirty="0" err="1"/>
              <a:t>Ṣawtaka</a:t>
            </a:r>
            <a:endParaRPr lang="en-US" dirty="0"/>
          </a:p>
          <a:p>
            <a:r>
              <a:rPr lang="en-US" dirty="0" err="1"/>
              <a:t>Yashfī</a:t>
            </a:r>
            <a:r>
              <a:rPr lang="en-US" dirty="0"/>
              <a:t> </a:t>
            </a:r>
            <a:r>
              <a:rPr lang="en-US" dirty="0" err="1"/>
              <a:t>Jerāḥī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6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96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أَعــظــمَ انْــحِــنــاءَكَ عَــلَــيَّ</a:t>
            </a:r>
            <a:br>
              <a:rPr lang="ar-KW" dirty="0"/>
            </a:br>
            <a:r>
              <a:rPr lang="ar-KW" dirty="0"/>
              <a:t>مــا أَعــمَــقَ نُــزولَــكَ إِلــى أَعــمــاقــي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Great is Your inclination unto me</a:t>
            </a:r>
          </a:p>
          <a:p>
            <a:r>
              <a:rPr lang="en-US" dirty="0"/>
              <a:t>How deep is Your dwelling in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</a:t>
            </a:r>
            <a:r>
              <a:rPr lang="en-US" dirty="0"/>
              <a:t> </a:t>
            </a:r>
            <a:r>
              <a:rPr lang="en-US" dirty="0" err="1"/>
              <a:t>Enḥinā‛aka</a:t>
            </a:r>
            <a:r>
              <a:rPr lang="en-US" dirty="0"/>
              <a:t> </a:t>
            </a:r>
            <a:r>
              <a:rPr lang="en-US" dirty="0" err="1"/>
              <a:t>ʻAlayya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Aʻmaqa</a:t>
            </a:r>
            <a:r>
              <a:rPr lang="en-US" dirty="0"/>
              <a:t> </a:t>
            </a:r>
            <a:r>
              <a:rPr lang="en-US" dirty="0" err="1"/>
              <a:t>Nuzūluka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Aʻmāqī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18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مــــا أَعــــذَبَ صَــــوتَــــكَ</a:t>
            </a:r>
            <a:br>
              <a:rPr lang="ar-KW" dirty="0"/>
            </a:br>
            <a:r>
              <a:rPr lang="ar-KW" dirty="0"/>
              <a:t>يَــــشــــفــــي جِــــراحــــي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pleasant is Your voice</a:t>
            </a:r>
          </a:p>
          <a:p>
            <a:r>
              <a:rPr lang="en-US" dirty="0"/>
              <a:t>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Aʻdhaba</a:t>
            </a:r>
            <a:r>
              <a:rPr lang="en-US" dirty="0"/>
              <a:t> </a:t>
            </a:r>
            <a:r>
              <a:rPr lang="en-US" dirty="0" err="1"/>
              <a:t>Ṣawtaka</a:t>
            </a:r>
            <a:endParaRPr lang="en-US" dirty="0"/>
          </a:p>
          <a:p>
            <a:r>
              <a:rPr lang="en-US" dirty="0" err="1"/>
              <a:t>Yashfī</a:t>
            </a:r>
            <a:r>
              <a:rPr lang="en-US" dirty="0"/>
              <a:t> </a:t>
            </a:r>
            <a:r>
              <a:rPr lang="en-US" dirty="0" err="1"/>
              <a:t>Jerāḥī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95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70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أَعــظــمَ انْــحِــنــاءَكَ عَــلَــيَّ</a:t>
            </a:r>
            <a:br>
              <a:rPr lang="ar-KW" dirty="0"/>
            </a:br>
            <a:r>
              <a:rPr lang="ar-KW" dirty="0"/>
              <a:t>مــا أَعــمَــقَ نُــزولَــكَ إِلــى أَعــمــاقــي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Great is Your inclination unto me</a:t>
            </a:r>
          </a:p>
          <a:p>
            <a:r>
              <a:rPr lang="en-US" dirty="0"/>
              <a:t>How deep is Your dwelling in my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Aʻẓama</a:t>
            </a:r>
            <a:r>
              <a:rPr lang="en-US" dirty="0"/>
              <a:t> </a:t>
            </a:r>
            <a:r>
              <a:rPr lang="en-US" dirty="0" err="1"/>
              <a:t>Enḥinā‛aka</a:t>
            </a:r>
            <a:r>
              <a:rPr lang="en-US" dirty="0"/>
              <a:t> </a:t>
            </a:r>
            <a:r>
              <a:rPr lang="en-US" dirty="0" err="1"/>
              <a:t>ʻAlayya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Aʻmaqa</a:t>
            </a:r>
            <a:r>
              <a:rPr lang="en-US" dirty="0"/>
              <a:t> </a:t>
            </a:r>
            <a:r>
              <a:rPr lang="en-US" dirty="0" err="1"/>
              <a:t>Nuzūluka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Aʻmāqī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12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مــــا أَعــــذَبَ صَــــوتَــــكَ</a:t>
            </a:r>
            <a:br>
              <a:rPr lang="ar-KW" dirty="0"/>
            </a:br>
            <a:r>
              <a:rPr lang="ar-KW" dirty="0"/>
              <a:t>يَــــشــــفــــي جِــــراحــــي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pleasant is Your voice</a:t>
            </a:r>
          </a:p>
          <a:p>
            <a:r>
              <a:rPr lang="en-US" dirty="0"/>
              <a:t>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Aʻdhaba</a:t>
            </a:r>
            <a:r>
              <a:rPr lang="en-US" dirty="0"/>
              <a:t> </a:t>
            </a:r>
            <a:r>
              <a:rPr lang="en-US" dirty="0" err="1"/>
              <a:t>Ṣawtaka</a:t>
            </a:r>
            <a:endParaRPr lang="en-US" dirty="0"/>
          </a:p>
          <a:p>
            <a:r>
              <a:rPr lang="en-US" dirty="0" err="1"/>
              <a:t>Yashfī</a:t>
            </a:r>
            <a:r>
              <a:rPr lang="en-US" dirty="0"/>
              <a:t> </a:t>
            </a:r>
            <a:r>
              <a:rPr lang="en-US" dirty="0" err="1"/>
              <a:t>Jerāḥī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38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مِــثــلَ لَــكَ يــا إِلــهــي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is none like You my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10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</TotalTime>
  <Words>966</Words>
  <Application>Microsoft Office PowerPoint</Application>
  <PresentationFormat>Widescreen</PresentationFormat>
  <Paragraphs>163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5_Office Theme</vt:lpstr>
      <vt:lpstr>لا مِــثــلَ لَــكَ يــا إِلــهــي</vt:lpstr>
      <vt:lpstr>PowerPoint Presentation</vt:lpstr>
      <vt:lpstr>قَــــرَعْــــتُ بـــابَـــكَ  بِـــفَـــرَحٍ فَـــتَـــحـــتَ لـــي</vt:lpstr>
      <vt:lpstr>طَـــلَـــبـــتُ الــسَّــعــــادَة بِـــوَفــــرَةٍ مَـــنَــحـــتَـــنــي</vt:lpstr>
      <vt:lpstr>قَــــدَّمـــتُ لَــــكَ ذاتــــي بِـــحُـــنُـــوٍّ قَـــبِـــلــــتَـــنـــي</vt:lpstr>
      <vt:lpstr>لا مِــثــلَ لَــكَ يــا إِلــهــي</vt:lpstr>
      <vt:lpstr>قَــــرَعْــــتُ بـــابَـــكَ  بِـــفَـــرَحٍ فَـــتَـــحـــتَ لـــي</vt:lpstr>
      <vt:lpstr>طَـــلَـــبـــتُ الــسَّــعــــادَة بِـــوَفــــرَةٍ مَـــنَــحـــتَـــنــي</vt:lpstr>
      <vt:lpstr>قَــــدَّمـــتُ لَــــكَ ذاتــــي بِـــحُـــنُـــوٍّ قَـــبِـــلــــتَـــنـــي</vt:lpstr>
      <vt:lpstr>لا مِــثــلَ لَــكَ يــا إِلــهــي</vt:lpstr>
      <vt:lpstr>مــا أَعــظــمَ انْــحِــنــاءَكَ عَــلَــيَّ مــا أَعــمَــقَ نُــزولَــكَ إِلــى أَعــمــاقــي</vt:lpstr>
      <vt:lpstr>مــــا أَعــــذَبَ صَــــوتَــــكَ  يَــــشــــفــــي جِــــراحــــي</vt:lpstr>
      <vt:lpstr>لا مِــثــلَ لَــكَ يــا إِلــهــي</vt:lpstr>
      <vt:lpstr>لَـــمْ يَـــعـــرِفْـــنـــي أَحَـــدٌ  مِـــثـــلَـــمـــا عَـــرَفـــتَـــنـــي</vt:lpstr>
      <vt:lpstr>لَـــم يَـــغْـــمُـــرْنـــي أَحَـــدٌ مِـــثـــلَـــمـــا غَـــمَـــرتَـــنـــي</vt:lpstr>
      <vt:lpstr>لَـــم يَـــغـــفُـــر لـــي أَحَـــدٌ  مِـــثـــلَـــمــا غَـــفَـــرتَ لـــي</vt:lpstr>
      <vt:lpstr>لا مِــثــلَ لَــكَ يــا إِلــهــي</vt:lpstr>
      <vt:lpstr>لَـــمْ يَـــعـــرِفْـــنـــي أَحَـــدٌ  مِـــثـــلَـــمـــا عَـــرَفـــتَـــنـــي</vt:lpstr>
      <vt:lpstr>لَـــم يَـــغْـــمُـــرْنـــي أَحَـــدٌ مِـــثـــلَـــمـــا غَـــمَـــرتَـــنـــي</vt:lpstr>
      <vt:lpstr>لَـــم يَـــغـــفُـــر لـــي أَحَـــدٌ  مِـــثـــلَـــمــا غَـــفَـــرتَ لـــي</vt:lpstr>
      <vt:lpstr>لا مِــثــلَ لَــكَ يــا إِلــهــي</vt:lpstr>
      <vt:lpstr>مــا أَعــظــمَ انْــحِــنــاءَكَ عَــلَــيَّ مــا أَعــمَــقَ نُــزولَــكَ إِلــى أَعــمــاقــي</vt:lpstr>
      <vt:lpstr>مــــا أَعــــذَبَ صَــــوتَــــكَ يَــــشــــفــــي جِــــراحــــي</vt:lpstr>
      <vt:lpstr>لا مِــثــلَ لَــكَ يــا إِلــهــي</vt:lpstr>
      <vt:lpstr>فـــي بُـــعـــدي عَـــنـــكَ غَــرِقْـــتُ فــي خَــطــيــئَــتــي</vt:lpstr>
      <vt:lpstr>أَسْــــرَعْــــتَ إِلَــــيَّ تَـــبِـــعْــــتَ خَـــطَـــواتـــي</vt:lpstr>
      <vt:lpstr>أَعْـــطَــيْــتَــنــي حُـــبَّــــكَ  أَنْــعَـــشْـــتَ حَــيــاتــي</vt:lpstr>
      <vt:lpstr>لا مِــثــلَ لَــكَ يــا إِلــهــي</vt:lpstr>
      <vt:lpstr>فـــي بُـــعـــدي عَـــنـــكَ غَــرِقْـــتُ فــي خَــطــيــئَــتــي</vt:lpstr>
      <vt:lpstr>أَسْــــرَعْــــتَ إِلَــــيَّ تَـــبِـــعْــــتَ خَـــطَـــواتـــي</vt:lpstr>
      <vt:lpstr>أَعْـــطَــيْــتَــنــي حُـــبَّــــكَ  أَنْــعَـــشْـــتَ حَــيــاتــي</vt:lpstr>
      <vt:lpstr>لا مِــثــلَ لَــكَ يــا إِلــهــي</vt:lpstr>
      <vt:lpstr>مــا أَعــظــمَ انْــحِــنــاءَكَ عَــلَــيَّ مــا أَعــمَــقَ نُــزولَــكَ إِلــى أَعــمــاقــي</vt:lpstr>
      <vt:lpstr>مــــا أَعــــذَبَ صَــــوتَــــكَ يَــــشــــفــــي جِــــراحــــي</vt:lpstr>
      <vt:lpstr>لا مِــثــلَ لَــكَ يــا إِلــهــي</vt:lpstr>
      <vt:lpstr>مــا أَعــظــمَ انْــحِــنــاءَكَ عَــلَــيَّ مــا أَعــمَــقَ نُــزولَــكَ إِلــى أَعــمــاقــي</vt:lpstr>
      <vt:lpstr>مــــا أَعــــذَبَ صَــــوتَــــكَ يَــــشــــفــــي جِــــراحــــي</vt:lpstr>
      <vt:lpstr>لا مِــثــلَ لَــكَ يــا إِلــهــي</vt:lpstr>
      <vt:lpstr>مــا أَعــظــمَ انْــحِــنــاءَكَ عَــلَــيَّ مــا أَعــمَــقَ نُــزولَــكَ إِلــى أَعــمــاقــي</vt:lpstr>
      <vt:lpstr>مــــا أَعــــذَبَ صَــــوتَــــكَ يَــــشــــفــــي جِــــراحــــي</vt:lpstr>
      <vt:lpstr>لا مِــثــلَ لَــكَ يــا إِلــهــي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170</cp:revision>
  <dcterms:created xsi:type="dcterms:W3CDTF">2014-06-01T05:24:09Z</dcterms:created>
  <dcterms:modified xsi:type="dcterms:W3CDTF">2025-06-27T15:54:46Z</dcterms:modified>
  <cp:category/>
</cp:coreProperties>
</file>