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30"/>
  </p:notesMasterIdLst>
  <p:handoutMasterIdLst>
    <p:handoutMasterId r:id="rId31"/>
  </p:handoutMasterIdLst>
  <p:sldIdLst>
    <p:sldId id="350" r:id="rId3"/>
    <p:sldId id="351" r:id="rId4"/>
    <p:sldId id="285" r:id="rId5"/>
    <p:sldId id="286" r:id="rId6"/>
    <p:sldId id="325" r:id="rId7"/>
    <p:sldId id="326" r:id="rId8"/>
    <p:sldId id="289" r:id="rId9"/>
    <p:sldId id="290" r:id="rId10"/>
    <p:sldId id="327" r:id="rId11"/>
    <p:sldId id="328" r:id="rId12"/>
    <p:sldId id="291" r:id="rId13"/>
    <p:sldId id="304" r:id="rId14"/>
    <p:sldId id="329" r:id="rId15"/>
    <p:sldId id="330" r:id="rId16"/>
    <p:sldId id="331" r:id="rId17"/>
    <p:sldId id="332" r:id="rId18"/>
    <p:sldId id="333" r:id="rId19"/>
    <p:sldId id="334" r:id="rId20"/>
    <p:sldId id="299" r:id="rId21"/>
    <p:sldId id="305" r:id="rId22"/>
    <p:sldId id="335" r:id="rId23"/>
    <p:sldId id="336" r:id="rId24"/>
    <p:sldId id="337" r:id="rId25"/>
    <p:sldId id="338" r:id="rId26"/>
    <p:sldId id="339" r:id="rId27"/>
    <p:sldId id="340" r:id="rId28"/>
    <p:sldId id="34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848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2016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157B354E-9AA0-4343-ACDA-1C4AB6AFA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372284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spcBef>
                <a:spcPts val="0"/>
              </a:spcBef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US" sz="5400" b="0" dirty="0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ABB4438-6B11-4FC4-AAAA-46F6B53603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760928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0"/>
              </a:spcBef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sz="4800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B03296B9-53A3-4ABC-B5F9-982278CD40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154202"/>
            <a:ext cx="11884120" cy="100584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0"/>
              </a:spcBef>
              <a:defRPr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1860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838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8740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808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jp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990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تَـنـظُــرُ عَـيْـنـايَ شَــوقًــا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My Eyes Are Longing to See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Tanẓuru</a:t>
            </a:r>
            <a:r>
              <a:rPr lang="en-US" dirty="0"/>
              <a:t> ‘</a:t>
            </a:r>
            <a:r>
              <a:rPr lang="en-US" dirty="0" err="1"/>
              <a:t>Aynāya</a:t>
            </a:r>
            <a:r>
              <a:rPr lang="en-US" dirty="0"/>
              <a:t> </a:t>
            </a:r>
            <a:r>
              <a:rPr lang="en-US" dirty="0" err="1"/>
              <a:t>Shawqan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062A833-F0C4-5780-5476-670CB4D55C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rtl="1"/>
            <a:r>
              <a:rPr lang="en-US" dirty="0"/>
              <a:t>Arranged by: Rafiq Jamal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5CA9389-1C70-6D41-057A-00883622BA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Rafiq Jamal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A023BC-55E8-6DAA-4961-745E7B6915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Salam Omeish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971257-08B8-0867-9E77-140E8DCAB81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Salam Omeish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525916A-A119-7768-AA1D-FD7E5C35F2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توزيع: رفيق جمال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B6DDB4-4DC1-4F8E-B546-B68A4E513F3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تسجيل: سلام عميش 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FC80C2F-C09D-C36C-57AE-F666609247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2400" y="2015072"/>
            <a:ext cx="11902440" cy="640080"/>
          </a:xfrm>
        </p:spPr>
        <p:txBody>
          <a:bodyPr>
            <a:normAutofit/>
          </a:bodyPr>
          <a:lstStyle/>
          <a:p>
            <a:r>
              <a:rPr lang="en-US" dirty="0"/>
              <a:t>Lyrics and Music by: Abdullah </a:t>
            </a:r>
            <a:r>
              <a:rPr lang="en-US"/>
              <a:t>Smeir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60B9FAE9-91D4-6016-F553-A8998C3ED79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2400" y="1253490"/>
            <a:ext cx="1190244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</a:t>
            </a:r>
            <a:r>
              <a:rPr lang="en-US" dirty="0"/>
              <a:t> </a:t>
            </a:r>
            <a:r>
              <a:rPr lang="en-US" dirty="0" err="1"/>
              <a:t>Talḥīn</a:t>
            </a:r>
            <a:r>
              <a:rPr lang="en-US" dirty="0"/>
              <a:t> : Abdullah </a:t>
            </a:r>
            <a:r>
              <a:rPr lang="en-US" dirty="0" err="1"/>
              <a:t>Smeir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5059296-F59B-A790-7916-CEA658668BC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6972" y="520718"/>
            <a:ext cx="11902440" cy="640080"/>
          </a:xfrm>
        </p:spPr>
        <p:txBody>
          <a:bodyPr/>
          <a:lstStyle/>
          <a:p>
            <a:r>
              <a:rPr lang="ar-SA" dirty="0"/>
              <a:t>كلمات</a:t>
            </a:r>
            <a:r>
              <a:rPr lang="ar-LB" dirty="0"/>
              <a:t> و</a:t>
            </a:r>
            <a:r>
              <a:rPr lang="ar-SA" dirty="0"/>
              <a:t>تلحين: عبدالله سْـمَـيْـر</a:t>
            </a:r>
          </a:p>
        </p:txBody>
      </p:sp>
    </p:spTree>
    <p:extLst>
      <p:ext uri="{BB962C8B-B14F-4D97-AF65-F5344CB8AC3E}">
        <p14:creationId xmlns:p14="http://schemas.microsoft.com/office/powerpoint/2010/main" val="113038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تَــنــظُـــرُ عَــيْــنــايَ شَــوقًــا </a:t>
            </a:r>
            <a:br>
              <a:rPr lang="ar-KW" dirty="0"/>
            </a:br>
            <a:r>
              <a:rPr lang="ar-KW" dirty="0"/>
              <a:t>قَــلــبِــيَ يُـهـديـــكَ عِـــشــقًــا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eyes are longing to see You.</a:t>
            </a:r>
          </a:p>
          <a:p>
            <a:r>
              <a:rPr lang="en-US" dirty="0"/>
              <a:t>My heart adores You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Tanẓuru</a:t>
            </a:r>
            <a:r>
              <a:rPr lang="en-US" dirty="0"/>
              <a:t> ‘</a:t>
            </a:r>
            <a:r>
              <a:rPr lang="en-US" dirty="0" err="1"/>
              <a:t>Aynāya</a:t>
            </a:r>
            <a:r>
              <a:rPr lang="en-US" dirty="0"/>
              <a:t> </a:t>
            </a:r>
            <a:r>
              <a:rPr lang="en-US" dirty="0" err="1"/>
              <a:t>Shawqan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Qalbiya</a:t>
            </a:r>
            <a:r>
              <a:rPr lang="en-US" dirty="0"/>
              <a:t> </a:t>
            </a:r>
            <a:r>
              <a:rPr lang="en-US" dirty="0" err="1"/>
              <a:t>Yuhdīka</a:t>
            </a:r>
            <a:r>
              <a:rPr lang="en-US" dirty="0"/>
              <a:t> ‘</a:t>
            </a:r>
            <a:r>
              <a:rPr lang="en-US" dirty="0" err="1"/>
              <a:t>Eshqan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32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2FFD0-D302-43FC-9289-27515C281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حُـــبِّـــيَ يَـــزدادُ عُـــمْـــقًــا </a:t>
            </a:r>
            <a:br>
              <a:rPr lang="ar-KW" dirty="0"/>
            </a:br>
            <a:r>
              <a:rPr lang="ar-KW" dirty="0"/>
              <a:t>لَـــكَ يــا نَـــبــــعَ الـحَــيـــاة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77C0D2-C765-4BAF-81DB-6F5E2FB294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love is getting deeper for You,</a:t>
            </a:r>
          </a:p>
          <a:p>
            <a:r>
              <a:rPr lang="en-US" dirty="0"/>
              <a:t>oh Source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F44F29-BE3B-4D08-A5A3-A0FE8581C90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Ḥubbiya</a:t>
            </a:r>
            <a:r>
              <a:rPr lang="en-US" dirty="0"/>
              <a:t> </a:t>
            </a:r>
            <a:r>
              <a:rPr lang="en-US" dirty="0" err="1"/>
              <a:t>Yazdādu</a:t>
            </a:r>
            <a:r>
              <a:rPr lang="en-US" dirty="0"/>
              <a:t> ‘</a:t>
            </a:r>
            <a:r>
              <a:rPr lang="en-US" dirty="0" err="1"/>
              <a:t>Umqan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Nab‘al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37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تَــنــظُـــرُ عَــيْــنــايَ شَــوقًــا </a:t>
            </a:r>
            <a:br>
              <a:rPr lang="ar-KW" dirty="0"/>
            </a:br>
            <a:r>
              <a:rPr lang="ar-KW" dirty="0"/>
              <a:t>قَــلــبِــيَ يُـهـديـــكَ عِـــشــقًــا</a:t>
            </a:r>
            <a:endParaRPr lang="en-US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eyes are longing to see You.</a:t>
            </a:r>
          </a:p>
          <a:p>
            <a:r>
              <a:rPr lang="en-US" dirty="0"/>
              <a:t>My heart adores You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Tanẓuru</a:t>
            </a:r>
            <a:r>
              <a:rPr lang="en-US" dirty="0"/>
              <a:t> ‘</a:t>
            </a:r>
            <a:r>
              <a:rPr lang="en-US" dirty="0" err="1"/>
              <a:t>Aynāya</a:t>
            </a:r>
            <a:r>
              <a:rPr lang="en-US" dirty="0"/>
              <a:t> </a:t>
            </a:r>
            <a:r>
              <a:rPr lang="en-US" dirty="0" err="1"/>
              <a:t>Shawqan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Qalbiya</a:t>
            </a:r>
            <a:r>
              <a:rPr lang="en-US" dirty="0"/>
              <a:t> </a:t>
            </a:r>
            <a:r>
              <a:rPr lang="en-US" dirty="0" err="1"/>
              <a:t>Yuhdīka</a:t>
            </a:r>
            <a:r>
              <a:rPr lang="en-US" dirty="0"/>
              <a:t> ‘</a:t>
            </a:r>
            <a:r>
              <a:rPr lang="en-US" dirty="0" err="1"/>
              <a:t>Eshqan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12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2FFD0-D302-43FC-9289-27515C281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حُـــبِّـــيَ يَـــزدادُ عُـــمْـــقًــا </a:t>
            </a:r>
            <a:br>
              <a:rPr lang="ar-KW" dirty="0"/>
            </a:br>
            <a:r>
              <a:rPr lang="ar-KW" dirty="0"/>
              <a:t>لَـــكَ يــا نَـــبــــعَ الـحَــيـــاة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77C0D2-C765-4BAF-81DB-6F5E2FB294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love is getting deeper for You,</a:t>
            </a:r>
          </a:p>
          <a:p>
            <a:r>
              <a:rPr lang="en-US" dirty="0"/>
              <a:t>oh Source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F44F29-BE3B-4D08-A5A3-A0FE8581C90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Ḥubbiya</a:t>
            </a:r>
            <a:r>
              <a:rPr lang="en-US" dirty="0"/>
              <a:t> </a:t>
            </a:r>
            <a:r>
              <a:rPr lang="en-US" dirty="0" err="1"/>
              <a:t>Yazdādu</a:t>
            </a:r>
            <a:r>
              <a:rPr lang="en-US" dirty="0"/>
              <a:t> ‘</a:t>
            </a:r>
            <a:r>
              <a:rPr lang="en-US" dirty="0" err="1"/>
              <a:t>Umqan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Nab‘al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64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68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39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06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95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7FE7-E34B-4A17-90ED-B5FB05E50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حَــقُّـــكَ فــي الـذِّهـــنِ أشـــرَق </a:t>
            </a:r>
            <a:br>
              <a:rPr lang="ar-KW" dirty="0"/>
            </a:br>
            <a:r>
              <a:rPr lang="ar-KW" dirty="0"/>
              <a:t>كُـــلُّ وَعـــدٍ لـــي تَــألَّــــق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EB50F-3244-4C1E-AF46-BDCF101190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Truth is revealed to me </a:t>
            </a:r>
            <a:br>
              <a:rPr lang="en-US" dirty="0"/>
            </a:br>
            <a:r>
              <a:rPr lang="en-US" dirty="0"/>
              <a:t>Then every promise started making sense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BBD91-ADB5-456C-9FD0-963B94636B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Ḥaqquka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Dhihni</a:t>
            </a:r>
            <a:r>
              <a:rPr lang="en-US" dirty="0"/>
              <a:t> ‛</a:t>
            </a:r>
            <a:r>
              <a:rPr lang="en-US" dirty="0" err="1"/>
              <a:t>Ashraq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Wa‘den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Ta‛allaq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51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41414-F7E5-4B21-9030-C1C52EB25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إِذ بِـــكَ الـقَــلــبُ تَــعَــلَّــــق </a:t>
            </a:r>
            <a:br>
              <a:rPr lang="ar-KW" dirty="0"/>
            </a:br>
            <a:r>
              <a:rPr lang="ar-KW" dirty="0"/>
              <a:t>أَنــتَ لــي مَـعــنَــى الـحَـيــاة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3E8E0-7AED-4372-BB5B-136E44B07B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And my heart got attached to You </a:t>
            </a:r>
            <a:br>
              <a:rPr lang="en-US" dirty="0"/>
            </a:br>
            <a:r>
              <a:rPr lang="en-US" dirty="0"/>
              <a:t>for You give me the meaning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A42EC-C48F-451E-84AE-DC779BC3D5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‛Edh </a:t>
            </a:r>
            <a:r>
              <a:rPr lang="en-US" dirty="0" err="1"/>
              <a:t>Bikal</a:t>
            </a:r>
            <a:r>
              <a:rPr lang="en-US" dirty="0"/>
              <a:t> </a:t>
            </a:r>
            <a:r>
              <a:rPr lang="en-US" dirty="0" err="1"/>
              <a:t>Qalbu</a:t>
            </a:r>
            <a:r>
              <a:rPr lang="en-US" dirty="0"/>
              <a:t> </a:t>
            </a:r>
            <a:r>
              <a:rPr lang="en-US" dirty="0" err="1"/>
              <a:t>Ta‘allaq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Ma‘nāl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26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97FE7-E34B-4A17-90ED-B5FB05E50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حَــقُّـــكَ فــي الـذِّهـــنِ أشـــرَق </a:t>
            </a:r>
            <a:br>
              <a:rPr lang="ar-KW" dirty="0"/>
            </a:br>
            <a:r>
              <a:rPr lang="ar-KW" dirty="0"/>
              <a:t>كُـــلُّ وَعـــدٍ لـــي تَــألَّــــق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EB50F-3244-4C1E-AF46-BDCF101190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Truth is revealed to me </a:t>
            </a:r>
            <a:br>
              <a:rPr lang="en-US" dirty="0"/>
            </a:br>
            <a:r>
              <a:rPr lang="en-US" dirty="0"/>
              <a:t>Then every promise started making sense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BBD91-ADB5-456C-9FD0-963B94636B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Ḥaqquka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Dhihni</a:t>
            </a:r>
            <a:r>
              <a:rPr lang="en-US" dirty="0"/>
              <a:t> ‛</a:t>
            </a:r>
            <a:r>
              <a:rPr lang="en-US" dirty="0" err="1"/>
              <a:t>Ashraq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Wa‘den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Ta‛allaq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33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41414-F7E5-4B21-9030-C1C52EB25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إِذ بِـــكَ الـقَــلــبُ تَــعَــلَّــــق </a:t>
            </a:r>
            <a:br>
              <a:rPr lang="ar-KW" dirty="0"/>
            </a:br>
            <a:r>
              <a:rPr lang="ar-KW" dirty="0"/>
              <a:t>أَنــتَ لــي مَـعــنَــى الـحَـيــاة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3E8E0-7AED-4372-BB5B-136E44B07B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And my heart got attached to You </a:t>
            </a:r>
            <a:br>
              <a:rPr lang="en-US" dirty="0"/>
            </a:br>
            <a:r>
              <a:rPr lang="en-US" dirty="0"/>
              <a:t>for You give me the meaning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A42EC-C48F-451E-84AE-DC779BC3D5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‛Edh </a:t>
            </a:r>
            <a:r>
              <a:rPr lang="en-US" dirty="0" err="1"/>
              <a:t>Bikal</a:t>
            </a:r>
            <a:r>
              <a:rPr lang="en-US" dirty="0"/>
              <a:t> </a:t>
            </a:r>
            <a:r>
              <a:rPr lang="en-US" dirty="0" err="1"/>
              <a:t>Qalbu</a:t>
            </a:r>
            <a:r>
              <a:rPr lang="en-US" dirty="0"/>
              <a:t> </a:t>
            </a:r>
            <a:r>
              <a:rPr lang="en-US" dirty="0" err="1"/>
              <a:t>Ta‘allaq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Ma‘nāl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63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79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44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35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28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55CC-365E-4AD1-92CE-D523BFC6F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أنــتَ قَــد أَحْــيَـيْــتَ روحــي </a:t>
            </a:r>
            <a:br>
              <a:rPr lang="ar-KW" dirty="0"/>
            </a:br>
            <a:r>
              <a:rPr lang="ar-KW" dirty="0"/>
              <a:t>شـافِــيًــا عُــمــقَ جُـروحــي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2E983-B203-414C-96B0-48181EBFA7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so revived my soul,</a:t>
            </a:r>
          </a:p>
          <a:p>
            <a:r>
              <a:rPr lang="en-US" dirty="0"/>
              <a:t>deeply 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70243-28E7-4BAD-A6C5-9EDD40CF35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‛Anta </a:t>
            </a: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Aḥyayta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Shāfiyan</a:t>
            </a:r>
            <a:r>
              <a:rPr lang="en-US" dirty="0"/>
              <a:t> ‘</a:t>
            </a:r>
            <a:r>
              <a:rPr lang="en-US" dirty="0" err="1"/>
              <a:t>Umqa</a:t>
            </a:r>
            <a:r>
              <a:rPr lang="en-US" dirty="0"/>
              <a:t> </a:t>
            </a:r>
            <a:r>
              <a:rPr lang="en-US" dirty="0" err="1"/>
              <a:t>Jurūḥī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5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5469E-1456-40CC-AFF2-47E9AFD04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فَـافـــرَحــي وَلا تَــنــوحــــي </a:t>
            </a:r>
            <a:br>
              <a:rPr lang="ar-KW" dirty="0"/>
            </a:br>
            <a:r>
              <a:rPr lang="ar-KW" dirty="0"/>
              <a:t>سَــبِّــحــي نَــفــســي الإلــــه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75A4D-E3D8-4C77-8C91-C7186BC643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Wail not my soul,</a:t>
            </a:r>
          </a:p>
          <a:p>
            <a:r>
              <a:rPr lang="en-US" dirty="0"/>
              <a:t>but rejoice and praise the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E1D70-80E2-4D99-A05A-AE42768561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faEfraḥī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Tanūḥī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Sabbiḥī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‛</a:t>
            </a:r>
            <a:r>
              <a:rPr lang="en-US" dirty="0" err="1"/>
              <a:t>Elāh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8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55CC-365E-4AD1-92CE-D523BFC6F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أنــتَ قَــد أَحْــيَـيْــتَ روحــي </a:t>
            </a:r>
            <a:br>
              <a:rPr lang="ar-KW" dirty="0"/>
            </a:br>
            <a:r>
              <a:rPr lang="ar-KW" dirty="0"/>
              <a:t>شـافِــيًــا عُــمــقَ جُـروحــي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2E983-B203-414C-96B0-48181EBFA7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so revived my soul,</a:t>
            </a:r>
          </a:p>
          <a:p>
            <a:r>
              <a:rPr lang="en-US" dirty="0"/>
              <a:t>deeply healing my wounds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70243-28E7-4BAD-A6C5-9EDD40CF35C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‛Anta </a:t>
            </a: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Aḥyayta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Shāfiyan</a:t>
            </a:r>
            <a:r>
              <a:rPr lang="en-US" dirty="0"/>
              <a:t> ‘</a:t>
            </a:r>
            <a:r>
              <a:rPr lang="en-US" dirty="0" err="1"/>
              <a:t>Umqa</a:t>
            </a:r>
            <a:r>
              <a:rPr lang="en-US" dirty="0"/>
              <a:t> </a:t>
            </a:r>
            <a:r>
              <a:rPr lang="en-US" dirty="0" err="1"/>
              <a:t>Jurūḥī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4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5469E-1456-40CC-AFF2-47E9AFD04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فَـافـــرَحــي وَلا تَــنــوحــــي </a:t>
            </a:r>
            <a:br>
              <a:rPr lang="ar-KW" dirty="0"/>
            </a:br>
            <a:r>
              <a:rPr lang="ar-KW" dirty="0"/>
              <a:t>سَــبِّــحــي نَــفــســي الإلــــه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75A4D-E3D8-4C77-8C91-C7186BC643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Wail not my soul,</a:t>
            </a:r>
          </a:p>
          <a:p>
            <a:r>
              <a:rPr lang="en-US" dirty="0"/>
              <a:t>but rejoice and praise the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E1D70-80E2-4D99-A05A-AE42768561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faEfraḥī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Tanūḥī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Sabbiḥī</a:t>
            </a:r>
            <a:r>
              <a:rPr lang="en-US" dirty="0"/>
              <a:t> </a:t>
            </a:r>
            <a:r>
              <a:rPr lang="en-US" dirty="0" err="1"/>
              <a:t>Nafsīl</a:t>
            </a:r>
            <a:r>
              <a:rPr lang="en-US" dirty="0"/>
              <a:t> ‛</a:t>
            </a:r>
            <a:r>
              <a:rPr lang="en-US" dirty="0" err="1"/>
              <a:t>Elāh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27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95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0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A0CE-0FDC-4C8A-920E-2C254EDF3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يــا إلــهــي، يـا يَــســوعـــي </a:t>
            </a:r>
            <a:br>
              <a:rPr lang="ar-KW" dirty="0"/>
            </a:br>
            <a:r>
              <a:rPr lang="ar-KW" dirty="0"/>
              <a:t>أنـــتَ مِــرســـاةُ الـحَـــيـــاة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220BAC-394C-4312-931E-C3A2624DA6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Lord Jesus,</a:t>
            </a:r>
          </a:p>
          <a:p>
            <a:r>
              <a:rPr lang="en-US" dirty="0"/>
              <a:t>You are the Anchor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9A42B-5EF4-405F-8F97-53F4F5281D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Yasū‘ī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Mersātul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96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5386-CA1F-473F-A7A6-9E567928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مِـنــكَ عُــمــري، مَــعْــكَ أَمْــري </a:t>
            </a:r>
            <a:br>
              <a:rPr lang="ar-KW" dirty="0"/>
            </a:br>
            <a:r>
              <a:rPr lang="ar-KW" dirty="0"/>
              <a:t>تَــشــمَــخُ فــيـــكَ الـجِــبـــاه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156A1-B958-4A7D-8CE9-62E09E3BD2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You grant me breath and hold my being </a:t>
            </a:r>
            <a:br>
              <a:rPr lang="en-US" dirty="0"/>
            </a:br>
            <a:r>
              <a:rPr lang="en-US" dirty="0"/>
              <a:t>My pride is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E59F0-AEA3-46B4-AE69-BFB81DA22E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Minka ‘</a:t>
            </a:r>
            <a:r>
              <a:rPr lang="en-US" dirty="0" err="1"/>
              <a:t>Umrī</a:t>
            </a:r>
            <a:r>
              <a:rPr lang="en-US" dirty="0"/>
              <a:t>, </a:t>
            </a:r>
            <a:r>
              <a:rPr lang="en-US" dirty="0" err="1"/>
              <a:t>Ma‘ka</a:t>
            </a:r>
            <a:r>
              <a:rPr lang="en-US" dirty="0"/>
              <a:t> ‛</a:t>
            </a:r>
            <a:r>
              <a:rPr lang="en-US" dirty="0" err="1"/>
              <a:t>Amrī</a:t>
            </a:r>
            <a:r>
              <a:rPr lang="en-US" dirty="0"/>
              <a:t> </a:t>
            </a:r>
            <a:r>
              <a:rPr lang="en-US" dirty="0" err="1"/>
              <a:t>Tashmakhu</a:t>
            </a:r>
            <a:r>
              <a:rPr lang="en-US" dirty="0"/>
              <a:t> </a:t>
            </a:r>
            <a:r>
              <a:rPr lang="en-US" dirty="0" err="1"/>
              <a:t>Fīkal</a:t>
            </a:r>
            <a:r>
              <a:rPr lang="en-US" dirty="0"/>
              <a:t> </a:t>
            </a:r>
            <a:r>
              <a:rPr lang="en-US" dirty="0" err="1"/>
              <a:t>Jibāh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0 - Hymns Template (NFGM BG 94%)" id="{48C1DD7C-2925-4CA3-84E2-431870078336}" vid="{6438202A-07BE-4662-8A10-2A2DD1CE13D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</TotalTime>
  <Words>847</Words>
  <Application>Microsoft Office PowerPoint</Application>
  <PresentationFormat>Widescreen</PresentationFormat>
  <Paragraphs>100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5_Office Theme</vt:lpstr>
      <vt:lpstr>1_Office Theme</vt:lpstr>
      <vt:lpstr>تَـنـظُــرُ عَـيْـنـايَ شَــوقًــا</vt:lpstr>
      <vt:lpstr>PowerPoint Presentation</vt:lpstr>
      <vt:lpstr>تَــنــظُـــرُ عَــيْــنــايَ شَــوقًــا  قَــلــبِــيَ يُـهـديـــكَ عِـــشــقًــا</vt:lpstr>
      <vt:lpstr>حُـــبِّـــيَ يَـــزدادُ عُـــمْـــقًــا  لَـــكَ يــا نَـــبــــعَ الـحَــيـــاة</vt:lpstr>
      <vt:lpstr>تَــنــظُـــرُ عَــيْــنــايَ شَــوقًــا  قَــلــبِــيَ يُـهـديـــكَ عِـــشــقًــا</vt:lpstr>
      <vt:lpstr>حُـــبِّـــيَ يَـــزدادُ عُـــمْـــقًــا  لَـــكَ يــا نَـــبــــعَ الـحَــيـــاة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حَــقُّـــكَ فــي الـذِّهـــنِ أشـــرَق  كُـــلُّ وَعـــدٍ لـــي تَــألَّــــق</vt:lpstr>
      <vt:lpstr>إِذ بِـــكَ الـقَــلــبُ تَــعَــلَّــــق  أَنــتَ لــي مَـعــنَــى الـحَـيــاة</vt:lpstr>
      <vt:lpstr>حَــقُّـــكَ فــي الـذِّهـــنِ أشـــرَق  كُـــلُّ وَعـــدٍ لـــي تَــألَّــــق</vt:lpstr>
      <vt:lpstr>إِذ بِـــكَ الـقَــلــبُ تَــعَــلَّــــق  أَنــتَ لــي مَـعــنَــى الـحَـيــاة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أنــتَ قَــد أَحْــيَـيْــتَ روحــي  شـافِــيًــا عُــمــقَ جُـروحــي</vt:lpstr>
      <vt:lpstr>فَـافـــرَحــي وَلا تَــنــوحــــي  سَــبِّــحــي نَــفــســي الإلــــه</vt:lpstr>
      <vt:lpstr>أنــتَ قَــد أَحْــيَـيْــتَ روحــي  شـافِــيًــا عُــمــقَ جُـروحــي</vt:lpstr>
      <vt:lpstr>فَـافـــرَحــي وَلا تَــنــوحــــي  سَــبِّــحــي نَــفــســي الإلــــه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يــا إلــهــي، يـا يَــســوعـــي  أنـــتَ مِــرســـاةُ الـحَـــيـــاة</vt:lpstr>
      <vt:lpstr>مِـنــكَ عُــمــري، مَــعْــكَ أَمْــري  تَــشــمَــخُ فــيـــكَ الـجِــبـــاه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6</cp:revision>
  <dcterms:created xsi:type="dcterms:W3CDTF">2014-06-01T05:24:09Z</dcterms:created>
  <dcterms:modified xsi:type="dcterms:W3CDTF">2026-02-19T10:02:28Z</dcterms:modified>
  <cp:category/>
</cp:coreProperties>
</file>