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7" r:id="rId9"/>
    <p:sldId id="268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8" autoAdjust="0"/>
    <p:restoredTop sz="94728"/>
  </p:normalViewPr>
  <p:slideViewPr>
    <p:cSldViewPr snapToGrid="0" snapToObjects="1">
      <p:cViewPr varScale="1">
        <p:scale>
          <a:sx n="111" d="100"/>
          <a:sy n="111" d="100"/>
        </p:scale>
        <p:origin x="71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80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17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9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11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978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860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89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364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11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9491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يَــلِّــي أَمــامَــك حَــيــاتــي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Life is No Secret for You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Yallī</a:t>
            </a:r>
            <a:r>
              <a:rPr lang="en-US" dirty="0"/>
              <a:t> ‛</a:t>
            </a:r>
            <a:r>
              <a:rPr lang="en-US" dirty="0" err="1"/>
              <a:t>Amāmak</a:t>
            </a:r>
            <a:r>
              <a:rPr lang="en-US" dirty="0"/>
              <a:t> </a:t>
            </a:r>
            <a:r>
              <a:rPr lang="en-US" dirty="0" err="1"/>
              <a:t>Ḥayātī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8F8196CB-03B9-3061-630A-7DDD1328F42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Hani Romany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4695BE3E-04DB-D917-6E79-E61B3BD21DA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Hani Romany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0078FFA7-97FE-4920-CCCE-7513359C77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هاني الروماني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يَــلِّــي أَمــامَــك حَــيــاتــي</a:t>
            </a:r>
            <a:br>
              <a:rPr lang="ar-KW" dirty="0"/>
            </a:br>
            <a:r>
              <a:rPr lang="ar-KW" dirty="0"/>
              <a:t>مِــن قَــبــلِ تَــكــويــنــي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life is no secret for You, my Lord, </a:t>
            </a:r>
            <a:br>
              <a:rPr lang="en-US" dirty="0"/>
            </a:br>
            <a:r>
              <a:rPr lang="en-US" dirty="0"/>
              <a:t>before I was even formed in the womb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Yallī</a:t>
            </a:r>
            <a:r>
              <a:rPr lang="en-US" dirty="0"/>
              <a:t> ‛</a:t>
            </a:r>
            <a:r>
              <a:rPr lang="en-US" dirty="0" err="1"/>
              <a:t>Amāmak</a:t>
            </a:r>
            <a:r>
              <a:rPr lang="en-US" dirty="0"/>
              <a:t> </a:t>
            </a:r>
            <a:r>
              <a:rPr lang="en-US" dirty="0" err="1"/>
              <a:t>Ḥayātī</a:t>
            </a:r>
            <a:br>
              <a:rPr lang="en-US" dirty="0"/>
            </a:br>
            <a:r>
              <a:rPr lang="en-US" dirty="0"/>
              <a:t>Min ‛</a:t>
            </a:r>
            <a:r>
              <a:rPr lang="en-US" dirty="0" err="1"/>
              <a:t>Abli</a:t>
            </a:r>
            <a:r>
              <a:rPr lang="en-US" dirty="0"/>
              <a:t> </a:t>
            </a:r>
            <a:r>
              <a:rPr lang="en-US" dirty="0" err="1"/>
              <a:t>Takwīnī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90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مَــكْــشــوفَــة لــيــك يــا جــابِــلــنــي</a:t>
            </a:r>
            <a:br>
              <a:rPr lang="ar-KW" dirty="0"/>
            </a:br>
            <a:r>
              <a:rPr lang="ar-KW" dirty="0"/>
              <a:t>أَيَّــامــي وِسْــنــيــنــي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My days are revealed before You, oh my Creator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Makshūfa</a:t>
            </a:r>
            <a:r>
              <a:rPr lang="en-US" dirty="0"/>
              <a:t> </a:t>
            </a:r>
            <a:r>
              <a:rPr lang="en-US" dirty="0" err="1"/>
              <a:t>Līk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Jābelnī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Ayyāmī</a:t>
            </a:r>
            <a:r>
              <a:rPr lang="en-US" dirty="0"/>
              <a:t> </a:t>
            </a:r>
            <a:r>
              <a:rPr lang="en-US" dirty="0" err="1"/>
              <a:t>wiSnīnī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27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بَــارْتــاح</a:t>
            </a:r>
            <a:r>
              <a:rPr lang="ar-KW" dirty="0"/>
              <a:t> عَــلَــى صَــدْرَك</a:t>
            </a:r>
            <a:br>
              <a:rPr lang="ar-KW" dirty="0"/>
            </a:br>
            <a:r>
              <a:rPr lang="ar-KW" dirty="0" err="1"/>
              <a:t>وَاتْـــدَفَّـــى</a:t>
            </a:r>
            <a:r>
              <a:rPr lang="ar-KW" dirty="0"/>
              <a:t> بِــالــحَـــنــــان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find shelter in You, </a:t>
            </a:r>
            <a:br>
              <a:rPr lang="en-US" dirty="0"/>
            </a:br>
            <a:r>
              <a:rPr lang="en-US" dirty="0"/>
              <a:t>and indulge in Your tender arms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baArtāḥ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Ṣadrak</a:t>
            </a:r>
            <a:br>
              <a:rPr lang="en-US" dirty="0"/>
            </a:br>
            <a:r>
              <a:rPr lang="en-US" dirty="0" err="1"/>
              <a:t>waAtdaffā</a:t>
            </a:r>
            <a:r>
              <a:rPr lang="en-US" dirty="0"/>
              <a:t> </a:t>
            </a:r>
            <a:r>
              <a:rPr lang="en-US" dirty="0" err="1"/>
              <a:t>belḤanān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831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تِــرويــنــي مِــن نَــهْــرَك</a:t>
            </a:r>
            <a:br>
              <a:rPr lang="ar-KW" dirty="0"/>
            </a:br>
            <a:r>
              <a:rPr lang="ar-KW" dirty="0"/>
              <a:t>راحَــة وفَــرحَــة وأَمــان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quench me from Your Wellspring</a:t>
            </a:r>
            <a:br>
              <a:rPr lang="en-US" dirty="0"/>
            </a:br>
            <a:r>
              <a:rPr lang="en-US" dirty="0"/>
              <a:t>of tranquility, joy and peace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Terwīnī</a:t>
            </a:r>
            <a:r>
              <a:rPr lang="en-US" dirty="0"/>
              <a:t> Min </a:t>
            </a:r>
            <a:r>
              <a:rPr lang="en-US" dirty="0" err="1"/>
              <a:t>Nahrak</a:t>
            </a:r>
            <a:br>
              <a:rPr lang="en-US" dirty="0"/>
            </a:br>
            <a:r>
              <a:rPr lang="en-US" dirty="0" err="1"/>
              <a:t>Rāḥa</a:t>
            </a:r>
            <a:r>
              <a:rPr lang="en-US" dirty="0"/>
              <a:t> </a:t>
            </a:r>
            <a:r>
              <a:rPr lang="en-US" dirty="0" err="1"/>
              <a:t>wFarḥa</a:t>
            </a:r>
            <a:r>
              <a:rPr lang="en-US" dirty="0"/>
              <a:t> </a:t>
            </a:r>
            <a:r>
              <a:rPr lang="en-US" dirty="0" err="1"/>
              <a:t>w‛Amān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07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عَــدِّيــت عِــظــامــي وعــارِفْــنــي</a:t>
            </a:r>
            <a:br>
              <a:rPr lang="ar-KW" dirty="0"/>
            </a:br>
            <a:r>
              <a:rPr lang="ar-KW" dirty="0"/>
              <a:t>بِــطِــبــاعــي وِصِــفــاتــي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have already numbered my bones, </a:t>
            </a:r>
            <a:br>
              <a:rPr lang="en-US" dirty="0"/>
            </a:br>
            <a:r>
              <a:rPr lang="en-US" dirty="0"/>
              <a:t>and You knew my nature and character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ʻAddēt</a:t>
            </a:r>
            <a:r>
              <a:rPr lang="en-US" dirty="0"/>
              <a:t> </a:t>
            </a:r>
            <a:r>
              <a:rPr lang="en-US" dirty="0" err="1"/>
              <a:t>ʻEẓāmī</a:t>
            </a:r>
            <a:r>
              <a:rPr lang="en-US" dirty="0"/>
              <a:t> </a:t>
            </a:r>
            <a:r>
              <a:rPr lang="en-US" dirty="0" err="1"/>
              <a:t>wʻĀrefnī</a:t>
            </a:r>
            <a:br>
              <a:rPr lang="en-US" dirty="0"/>
            </a:br>
            <a:r>
              <a:rPr lang="en-US" dirty="0" err="1"/>
              <a:t>biṬebāʻī</a:t>
            </a:r>
            <a:r>
              <a:rPr lang="en-US" dirty="0"/>
              <a:t> </a:t>
            </a:r>
            <a:r>
              <a:rPr lang="en-US" dirty="0" err="1"/>
              <a:t>wiṢifātī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00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ضِــحــكـــي ودَمــعــي </a:t>
            </a:r>
            <a:br>
              <a:rPr lang="ar-KW" dirty="0"/>
            </a:br>
            <a:r>
              <a:rPr lang="ar-KW" dirty="0"/>
              <a:t>وأَصــغَــر تَــفــاصــيــل حَــيــاتــي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knew my laughter, my tears </a:t>
            </a:r>
            <a:br>
              <a:rPr lang="en-US" dirty="0"/>
            </a:br>
            <a:r>
              <a:rPr lang="en-US" dirty="0"/>
              <a:t>and my tiny life details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Ḍeḥkī</a:t>
            </a:r>
            <a:r>
              <a:rPr lang="en-US" dirty="0"/>
              <a:t> </a:t>
            </a:r>
            <a:r>
              <a:rPr lang="en-US" dirty="0" err="1"/>
              <a:t>wDamʻī</a:t>
            </a:r>
            <a:br>
              <a:rPr lang="en-US" dirty="0"/>
            </a:br>
            <a:r>
              <a:rPr lang="en-US" dirty="0" err="1"/>
              <a:t>w‛Aṣghar</a:t>
            </a:r>
            <a:r>
              <a:rPr lang="en-US" dirty="0"/>
              <a:t> </a:t>
            </a:r>
            <a:r>
              <a:rPr lang="en-US" dirty="0" err="1"/>
              <a:t>Tafāṣīl</a:t>
            </a:r>
            <a:r>
              <a:rPr lang="en-US" dirty="0"/>
              <a:t> </a:t>
            </a:r>
            <a:r>
              <a:rPr lang="en-US" dirty="0" err="1"/>
              <a:t>Ḥayātī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953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بَــارْتــاح</a:t>
            </a:r>
            <a:r>
              <a:rPr lang="ar-KW" dirty="0"/>
              <a:t> عَــلَــى صَــدْرَك</a:t>
            </a:r>
            <a:br>
              <a:rPr lang="ar-KW" dirty="0"/>
            </a:br>
            <a:r>
              <a:rPr lang="ar-KW" dirty="0" err="1"/>
              <a:t>وَاتْـــدَفَّـــى</a:t>
            </a:r>
            <a:r>
              <a:rPr lang="ar-KW" dirty="0"/>
              <a:t> بِــالــحَـــنــــان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find shelter in You, </a:t>
            </a:r>
            <a:br>
              <a:rPr lang="en-US" dirty="0"/>
            </a:br>
            <a:r>
              <a:rPr lang="en-US" dirty="0"/>
              <a:t>and indulge in Your tender arms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baArtāḥ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Ṣadrak</a:t>
            </a:r>
            <a:br>
              <a:rPr lang="en-US" dirty="0"/>
            </a:br>
            <a:r>
              <a:rPr lang="en-US" dirty="0" err="1"/>
              <a:t>waAtdaffā</a:t>
            </a:r>
            <a:r>
              <a:rPr lang="en-US" dirty="0"/>
              <a:t> </a:t>
            </a:r>
            <a:r>
              <a:rPr lang="en-US" dirty="0" err="1"/>
              <a:t>belḤanān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66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تِــرويــنــي مِــن نَــهْــرَك</a:t>
            </a:r>
            <a:br>
              <a:rPr lang="ar-KW" dirty="0"/>
            </a:br>
            <a:r>
              <a:rPr lang="ar-KW" dirty="0"/>
              <a:t>راحَــة وفَــرحَــة وأَمــان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quench me from Your Wellspring</a:t>
            </a:r>
            <a:br>
              <a:rPr lang="en-US" dirty="0"/>
            </a:br>
            <a:r>
              <a:rPr lang="en-US" dirty="0"/>
              <a:t>of tranquility, joy and peace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Terwīnī</a:t>
            </a:r>
            <a:r>
              <a:rPr lang="en-US" dirty="0"/>
              <a:t> Min </a:t>
            </a:r>
            <a:r>
              <a:rPr lang="en-US" dirty="0" err="1"/>
              <a:t>Nahrak</a:t>
            </a:r>
            <a:br>
              <a:rPr lang="en-US" dirty="0"/>
            </a:br>
            <a:r>
              <a:rPr lang="en-US" dirty="0" err="1"/>
              <a:t>Rāḥa</a:t>
            </a:r>
            <a:r>
              <a:rPr lang="en-US" dirty="0"/>
              <a:t> </a:t>
            </a:r>
            <a:r>
              <a:rPr lang="en-US" dirty="0" err="1"/>
              <a:t>wFarḥa</a:t>
            </a:r>
            <a:r>
              <a:rPr lang="en-US" dirty="0"/>
              <a:t> </a:t>
            </a:r>
            <a:r>
              <a:rPr lang="en-US" dirty="0" err="1"/>
              <a:t>w‛Amān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22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717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418</TotalTime>
  <Words>255</Words>
  <Application>Microsoft Office PowerPoint</Application>
  <PresentationFormat>Widescreen</PresentationFormat>
  <Paragraphs>31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Times New Roman</vt:lpstr>
      <vt:lpstr>Calibri</vt:lpstr>
      <vt:lpstr>Calibri Light</vt:lpstr>
      <vt:lpstr>Arial</vt:lpstr>
      <vt:lpstr>5_Office Theme</vt:lpstr>
      <vt:lpstr>يَــلِّــي أَمــامَــك حَــيــاتــي</vt:lpstr>
      <vt:lpstr>يَــلِّــي أَمــامَــك حَــيــاتــي مِــن قَــبــلِ تَــكــويــنــي</vt:lpstr>
      <vt:lpstr>مَــكْــشــوفَــة لــيــك يــا جــابِــلــنــي أَيَّــامــي وِسْــنــيــنــي</vt:lpstr>
      <vt:lpstr>بَــارْتــاح عَــلَــى صَــدْرَك وَاتْـــدَفَّـــى بِــالــحَـــنــــان</vt:lpstr>
      <vt:lpstr>تِــرويــنــي مِــن نَــهْــرَك راحَــة وفَــرحَــة وأَمــان</vt:lpstr>
      <vt:lpstr>عَــدِّيــت عِــظــامــي وعــارِفْــنــي بِــطِــبــاعــي وِصِــفــاتــي</vt:lpstr>
      <vt:lpstr>ضِــحــكـــي ودَمــعــي  وأَصــغَــر تَــفــاصــيــل حَــيــاتــي</vt:lpstr>
      <vt:lpstr>بَــارْتــاح عَــلَــى صَــدْرَك وَاتْـــدَفَّـــى بِــالــحَـــنــــان</vt:lpstr>
      <vt:lpstr>تِــرويــنــي مِــن نَــهْــرَك راحَــة وفَــرحَــة وأَمــان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Yallī ‛Amāmak Ḥayātī - يلي أمامك حياتي</dc:title>
  <dc:subject>My Life Is No Secret To You</dc:subject>
  <dc:creator>Nizart</dc:creator>
  <cp:lastModifiedBy>Pascale Hage</cp:lastModifiedBy>
  <cp:revision>114</cp:revision>
  <dcterms:created xsi:type="dcterms:W3CDTF">2014-06-01T05:24:09Z</dcterms:created>
  <dcterms:modified xsi:type="dcterms:W3CDTF">2025-04-18T16:24:48Z</dcterms:modified>
  <cp:category/>
</cp:coreProperties>
</file>