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8" r:id="rId3"/>
    <p:sldId id="260" r:id="rId4"/>
    <p:sldId id="261" r:id="rId5"/>
    <p:sldId id="272" r:id="rId6"/>
    <p:sldId id="262" r:id="rId7"/>
    <p:sldId id="263" r:id="rId8"/>
    <p:sldId id="279" r:id="rId9"/>
    <p:sldId id="280" r:id="rId10"/>
    <p:sldId id="265" r:id="rId11"/>
    <p:sldId id="266" r:id="rId12"/>
    <p:sldId id="281" r:id="rId13"/>
    <p:sldId id="282" r:id="rId14"/>
    <p:sldId id="27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Karakash" userId="6feaa15e336019e4" providerId="LiveId" clId="{C82992D0-D9CC-4E83-9469-66353182B172}"/>
    <pc:docChg chg="undo custSel modSld">
      <pc:chgData name="Maria Karakash" userId="6feaa15e336019e4" providerId="LiveId" clId="{C82992D0-D9CC-4E83-9469-66353182B172}" dt="2018-02-13T13:00:10.546" v="949"/>
      <pc:docMkLst>
        <pc:docMk/>
      </pc:docMkLst>
      <pc:sldChg chg="modSp">
        <pc:chgData name="Maria Karakash" userId="6feaa15e336019e4" providerId="LiveId" clId="{C82992D0-D9CC-4E83-9469-66353182B172}" dt="2018-02-13T11:38:21.131" v="79" actId="20577"/>
        <pc:sldMkLst>
          <pc:docMk/>
          <pc:sldMk cId="2312854802" sldId="260"/>
        </pc:sldMkLst>
        <pc:spChg chg="mod">
          <ac:chgData name="Maria Karakash" userId="6feaa15e336019e4" providerId="LiveId" clId="{C82992D0-D9CC-4E83-9469-66353182B172}" dt="2018-02-13T11:38:21.131" v="79" actId="20577"/>
          <ac:spMkLst>
            <pc:docMk/>
            <pc:sldMk cId="2312854802" sldId="260"/>
            <ac:spMk id="3" creationId="{00000000-0000-0000-0000-000000000000}"/>
          </ac:spMkLst>
        </pc:spChg>
      </pc:sldChg>
      <pc:sldChg chg="modSp">
        <pc:chgData name="Maria Karakash" userId="6feaa15e336019e4" providerId="LiveId" clId="{C82992D0-D9CC-4E83-9469-66353182B172}" dt="2018-02-13T11:48:17.442" v="471" actId="20577"/>
        <pc:sldMkLst>
          <pc:docMk/>
          <pc:sldMk cId="3472909197" sldId="262"/>
        </pc:sldMkLst>
        <pc:spChg chg="mod">
          <ac:chgData name="Maria Karakash" userId="6feaa15e336019e4" providerId="LiveId" clId="{C82992D0-D9CC-4E83-9469-66353182B172}" dt="2018-02-13T11:48:17.442" v="471" actId="20577"/>
          <ac:spMkLst>
            <pc:docMk/>
            <pc:sldMk cId="3472909197" sldId="262"/>
            <ac:spMk id="3" creationId="{00000000-0000-0000-0000-000000000000}"/>
          </ac:spMkLst>
        </pc:spChg>
      </pc:sldChg>
      <pc:sldChg chg="modSp">
        <pc:chgData name="Maria Karakash" userId="6feaa15e336019e4" providerId="LiveId" clId="{C82992D0-D9CC-4E83-9469-66353182B172}" dt="2018-02-13T11:52:56.734" v="578" actId="20577"/>
        <pc:sldMkLst>
          <pc:docMk/>
          <pc:sldMk cId="3981383863" sldId="263"/>
        </pc:sldMkLst>
        <pc:spChg chg="mod">
          <ac:chgData name="Maria Karakash" userId="6feaa15e336019e4" providerId="LiveId" clId="{C82992D0-D9CC-4E83-9469-66353182B172}" dt="2018-02-13T11:52:56.734" v="578" actId="20577"/>
          <ac:spMkLst>
            <pc:docMk/>
            <pc:sldMk cId="3981383863" sldId="263"/>
            <ac:spMk id="3" creationId="{00000000-0000-0000-0000-000000000000}"/>
          </ac:spMkLst>
        </pc:spChg>
      </pc:sldChg>
      <pc:sldChg chg="modSp">
        <pc:chgData name="Maria Karakash" userId="6feaa15e336019e4" providerId="LiveId" clId="{C82992D0-D9CC-4E83-9469-66353182B172}" dt="2018-02-13T12:46:10.148" v="839" actId="20577"/>
        <pc:sldMkLst>
          <pc:docMk/>
          <pc:sldMk cId="3030596789" sldId="265"/>
        </pc:sldMkLst>
        <pc:spChg chg="mod">
          <ac:chgData name="Maria Karakash" userId="6feaa15e336019e4" providerId="LiveId" clId="{C82992D0-D9CC-4E83-9469-66353182B172}" dt="2018-02-13T12:46:10.148" v="839" actId="20577"/>
          <ac:spMkLst>
            <pc:docMk/>
            <pc:sldMk cId="3030596789" sldId="265"/>
            <ac:spMk id="3" creationId="{00000000-0000-0000-0000-000000000000}"/>
          </ac:spMkLst>
        </pc:spChg>
      </pc:sldChg>
      <pc:sldChg chg="modSp">
        <pc:chgData name="Maria Karakash" userId="6feaa15e336019e4" providerId="LiveId" clId="{C82992D0-D9CC-4E83-9469-66353182B172}" dt="2018-02-13T12:59:42.870" v="946" actId="20577"/>
        <pc:sldMkLst>
          <pc:docMk/>
          <pc:sldMk cId="2876974011" sldId="266"/>
        </pc:sldMkLst>
        <pc:spChg chg="mod">
          <ac:chgData name="Maria Karakash" userId="6feaa15e336019e4" providerId="LiveId" clId="{C82992D0-D9CC-4E83-9469-66353182B172}" dt="2018-02-13T12:59:42.870" v="946" actId="20577"/>
          <ac:spMkLst>
            <pc:docMk/>
            <pc:sldMk cId="2876974011" sldId="266"/>
            <ac:spMk id="3" creationId="{00000000-0000-0000-0000-000000000000}"/>
          </ac:spMkLst>
        </pc:spChg>
      </pc:sldChg>
      <pc:sldChg chg="modSp">
        <pc:chgData name="Maria Karakash" userId="6feaa15e336019e4" providerId="LiveId" clId="{C82992D0-D9CC-4E83-9469-66353182B172}" dt="2018-02-13T11:35:10.325" v="77" actId="20577"/>
        <pc:sldMkLst>
          <pc:docMk/>
          <pc:sldMk cId="2870913140" sldId="272"/>
        </pc:sldMkLst>
        <pc:spChg chg="mod">
          <ac:chgData name="Maria Karakash" userId="6feaa15e336019e4" providerId="LiveId" clId="{C82992D0-D9CC-4E83-9469-66353182B172}" dt="2018-02-13T11:35:10.325" v="77" actId="20577"/>
          <ac:spMkLst>
            <pc:docMk/>
            <pc:sldMk cId="2870913140" sldId="272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18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30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48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81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642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430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000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73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69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ضَــاعَ جُـــلُّ الـعُــمــرِ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11CBACE-8824-4DE0-AF7F-CBA8C03916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Days Were Lost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58112655-A470-B4FE-6A18-257A4CEFB9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Ḍāʻa</a:t>
            </a:r>
            <a:r>
              <a:rPr lang="en-US" dirty="0"/>
              <a:t> </a:t>
            </a:r>
            <a:r>
              <a:rPr lang="en-US" dirty="0" err="1"/>
              <a:t>Jullul</a:t>
            </a:r>
            <a:r>
              <a:rPr lang="en-US" dirty="0"/>
              <a:t> </a:t>
            </a:r>
            <a:r>
              <a:rPr lang="en-US" dirty="0" err="1"/>
              <a:t>ʻUmri</a:t>
            </a:r>
            <a:endParaRPr lang="en-US" dirty="0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01E0474F-5B3F-AA07-5AF4-763ACBAE200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Lyrics by: George </a:t>
            </a:r>
            <a:r>
              <a:rPr lang="en-US" dirty="0" err="1"/>
              <a:t>Zeidan</a:t>
            </a:r>
            <a:endParaRPr lang="en-US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D1174816-9BBB-02FF-2CD4-BDD474B527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George </a:t>
            </a:r>
            <a:r>
              <a:rPr lang="en-US" dirty="0" err="1"/>
              <a:t>Zeidan</a:t>
            </a:r>
            <a:endParaRPr lang="en-US" dirty="0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435F2D21-CB6E-4620-8429-82145C50FE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Music by: Waleed </a:t>
            </a:r>
            <a:r>
              <a:rPr lang="en-US" dirty="0" err="1"/>
              <a:t>Zeidan</a:t>
            </a:r>
            <a:endParaRPr lang="en-US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B0C40BEA-0F9D-5E28-0296-A291FC53507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Waleed </a:t>
            </a:r>
            <a:r>
              <a:rPr lang="en-US" dirty="0" err="1"/>
              <a:t>Zeidan</a:t>
            </a:r>
            <a:endParaRPr lang="en-US" dirty="0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B92A7D96-4258-65A1-EB09-B3D634CFEE0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كلمات: جورج زيدان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4F62F408-B690-58E1-7537-6A136A4E93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تلحين: وليد زيدان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0D42-9872-40B2-21AF-8F71B11E3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ضــاعَ جُــلُّ العُـمـرِ فـي إِثْــرِ السَّــراب</a:t>
            </a:r>
            <a:br>
              <a:rPr lang="ar-KW" dirty="0"/>
            </a:br>
            <a:r>
              <a:rPr lang="ar-KW" dirty="0"/>
              <a:t>تـارَةً فـي الأَوْجِ، طَـوْرًا فـي الحَـضـيـض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552E0B-14EC-9D11-8BEA-ADCB0D41F8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days were lost, and years withered away</a:t>
            </a:r>
          </a:p>
          <a:p>
            <a:r>
              <a:rPr lang="en-US" dirty="0"/>
              <a:t>One day in blossom and another in decay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F195C-BD35-23F3-669D-8A88656198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Ḍāʻa</a:t>
            </a:r>
            <a:r>
              <a:rPr lang="en-US" dirty="0"/>
              <a:t> </a:t>
            </a:r>
            <a:r>
              <a:rPr lang="en-US" dirty="0" err="1"/>
              <a:t>Jullul</a:t>
            </a:r>
            <a:r>
              <a:rPr lang="en-US" dirty="0"/>
              <a:t> </a:t>
            </a:r>
            <a:r>
              <a:rPr lang="en-US" dirty="0" err="1"/>
              <a:t>ʻUmri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Ethre</a:t>
            </a:r>
            <a:r>
              <a:rPr lang="en-US" dirty="0"/>
              <a:t> </a:t>
            </a:r>
            <a:r>
              <a:rPr lang="en-US" dirty="0" err="1"/>
              <a:t>Ssarāb</a:t>
            </a:r>
            <a:endParaRPr lang="en-US" dirty="0"/>
          </a:p>
          <a:p>
            <a:r>
              <a:rPr lang="en-US" dirty="0" err="1"/>
              <a:t>Tāratan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‛</a:t>
            </a:r>
            <a:r>
              <a:rPr lang="en-US" dirty="0" err="1"/>
              <a:t>Awji</a:t>
            </a:r>
            <a:r>
              <a:rPr lang="en-US" dirty="0"/>
              <a:t>, </a:t>
            </a:r>
            <a:r>
              <a:rPr lang="en-US" dirty="0" err="1"/>
              <a:t>Ṭawran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Ḥaḍīḍ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C0F4CDE-4837-CCD0-D439-53A151F0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كِـبـرِيـائـي وَغُـروري رَفَـعـانـي لِلـسَّـحـاب</a:t>
            </a:r>
            <a:br>
              <a:rPr lang="ar-KW" dirty="0"/>
            </a:br>
            <a:r>
              <a:rPr lang="ar-KW" dirty="0"/>
              <a:t>وَطَـلَـبـتُ العِـزَّ ثُـمَّ المَجـدَ فـي العَـيْـشِ العَـريـض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0E7FFCB-034F-ED65-FFA6-B38BEF4179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pride and arrogance flew me above the clouds</a:t>
            </a:r>
          </a:p>
          <a:p>
            <a:r>
              <a:rPr lang="en-US" dirty="0"/>
              <a:t>I sought fame and glory in my reckless ways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8D3427F-0BF1-CAEA-A433-63EEFD733F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405743"/>
            <a:ext cx="11887200" cy="296091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Kibriyā‛ī</a:t>
            </a:r>
            <a:r>
              <a:rPr lang="en-US" dirty="0"/>
              <a:t> </a:t>
            </a:r>
            <a:r>
              <a:rPr lang="en-US" dirty="0" err="1"/>
              <a:t>waGhurūrī</a:t>
            </a:r>
            <a:r>
              <a:rPr lang="en-US" dirty="0"/>
              <a:t> </a:t>
            </a:r>
            <a:r>
              <a:rPr lang="en-US" dirty="0" err="1"/>
              <a:t>Rafaʻānī</a:t>
            </a:r>
            <a:r>
              <a:rPr lang="en-US" dirty="0"/>
              <a:t> </a:t>
            </a:r>
            <a:r>
              <a:rPr lang="en-US" dirty="0" err="1"/>
              <a:t>liSsaḥāb</a:t>
            </a:r>
            <a:br>
              <a:rPr lang="en-US" dirty="0"/>
            </a:br>
            <a:r>
              <a:rPr lang="en-US" dirty="0" err="1"/>
              <a:t>waṬalabtul</a:t>
            </a:r>
            <a:r>
              <a:rPr lang="en-US" dirty="0"/>
              <a:t> </a:t>
            </a:r>
            <a:r>
              <a:rPr lang="en-US" dirty="0" err="1"/>
              <a:t>ʻEzza</a:t>
            </a:r>
            <a:r>
              <a:rPr lang="en-US" dirty="0"/>
              <a:t> </a:t>
            </a:r>
            <a:r>
              <a:rPr lang="en-US" dirty="0" err="1"/>
              <a:t>Thummal</a:t>
            </a:r>
            <a:r>
              <a:rPr lang="en-US" dirty="0"/>
              <a:t> </a:t>
            </a:r>
            <a:r>
              <a:rPr lang="en-US" dirty="0" err="1"/>
              <a:t>Majda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ʻAyshil</a:t>
            </a:r>
            <a:r>
              <a:rPr lang="en-US" dirty="0"/>
              <a:t> </a:t>
            </a:r>
            <a:r>
              <a:rPr lang="en-US" dirty="0" err="1"/>
              <a:t>ʻArīḍ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85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B4EF03D-1042-E3AC-F9F1-7916B179C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مُــنْــقِــذي صَـخْـــرُ الـدُّهـــور </a:t>
            </a:r>
            <a:br>
              <a:rPr lang="ar-KW" dirty="0"/>
            </a:br>
            <a:r>
              <a:rPr lang="ar-KW" dirty="0"/>
              <a:t>قــائِــدي نــورٌ وَنـــار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2F1D8D-A360-CB43-7DD2-809C9E0283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Savior is an Everlasting God</a:t>
            </a:r>
            <a:br>
              <a:rPr lang="en-US" dirty="0"/>
            </a:br>
            <a:r>
              <a:rPr lang="en-US" dirty="0"/>
              <a:t>My Leader is Light and Fire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51C5AF0-5C43-612E-3E9C-1016FF15D2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Munqidhī</a:t>
            </a:r>
            <a:r>
              <a:rPr lang="en-US" dirty="0"/>
              <a:t> </a:t>
            </a:r>
            <a:r>
              <a:rPr lang="en-US" dirty="0" err="1"/>
              <a:t>Ṣakhru</a:t>
            </a:r>
            <a:r>
              <a:rPr lang="en-US" dirty="0"/>
              <a:t> </a:t>
            </a:r>
            <a:r>
              <a:rPr lang="en-US" dirty="0" err="1"/>
              <a:t>Dduhūr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Qā‛edī</a:t>
            </a:r>
            <a:r>
              <a:rPr lang="en-US" dirty="0"/>
              <a:t> </a:t>
            </a:r>
            <a:r>
              <a:rPr lang="en-US" dirty="0" err="1"/>
              <a:t>Nūron</a:t>
            </a:r>
            <a:r>
              <a:rPr lang="en-US" dirty="0"/>
              <a:t> </a:t>
            </a:r>
            <a:r>
              <a:rPr lang="en-US" dirty="0" err="1"/>
              <a:t>waNār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62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30D9C4-3332-E56F-D186-2530F9C49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حَــوَّلَ الظُّــلــمَــةَ نــور </a:t>
            </a:r>
            <a:br>
              <a:rPr lang="ar-KW" dirty="0"/>
            </a:br>
            <a:r>
              <a:rPr lang="ar-KW" dirty="0"/>
              <a:t>بَــدَّلَ الــلَّــيـــلَ نَـهــار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3ED208A-D2F5-F773-EE1A-515A1E393A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turned darkness into light </a:t>
            </a:r>
            <a:br>
              <a:rPr lang="en-US" dirty="0"/>
            </a:br>
            <a:r>
              <a:rPr lang="en-US" dirty="0"/>
              <a:t>He created day out of night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7242DBF-37F7-6FC5-DCB8-1A4BEA0511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Ḥawwala</a:t>
            </a:r>
            <a:r>
              <a:rPr lang="en-US" dirty="0"/>
              <a:t> </a:t>
            </a:r>
            <a:r>
              <a:rPr lang="en-US" dirty="0" err="1"/>
              <a:t>Ẓẓulmata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Baddalal</a:t>
            </a:r>
            <a:r>
              <a:rPr lang="en-US" dirty="0"/>
              <a:t> Layla </a:t>
            </a:r>
            <a:r>
              <a:rPr lang="en-US" dirty="0" err="1"/>
              <a:t>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91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F43A230-FE99-FA88-34E9-27881F1BD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كِـدْتُ أَنـسَـى أَنَّ لِـلإِثـــمِ عِــقــاب</a:t>
            </a:r>
            <a:br>
              <a:rPr lang="ar-KW" dirty="0"/>
            </a:br>
            <a:r>
              <a:rPr lang="ar-KW" dirty="0"/>
              <a:t>حيــنَ لاحَ فـي الظَّـلامِ لــي وَمـيـض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8443077-5389-37AA-2B8D-5DE4C5ED1F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would have shut my eyes to the wages of my sins</a:t>
            </a:r>
          </a:p>
          <a:p>
            <a:r>
              <a:rPr lang="en-US" dirty="0"/>
              <a:t>That was when His Grace and Light shone over me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525ADF-7FE6-D58B-2215-5AE8C20A49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Kidtu</a:t>
            </a:r>
            <a:r>
              <a:rPr lang="en-US" dirty="0"/>
              <a:t> ‛</a:t>
            </a:r>
            <a:r>
              <a:rPr lang="en-US" dirty="0" err="1"/>
              <a:t>Ansā</a:t>
            </a:r>
            <a:r>
              <a:rPr lang="en-US" dirty="0"/>
              <a:t> ‛Anna </a:t>
            </a:r>
            <a:r>
              <a:rPr lang="en-US" dirty="0" err="1"/>
              <a:t>lil‛Ethmi</a:t>
            </a:r>
            <a:r>
              <a:rPr lang="en-US" dirty="0"/>
              <a:t> </a:t>
            </a:r>
            <a:r>
              <a:rPr lang="en-US" dirty="0" err="1"/>
              <a:t>ʻEqāb</a:t>
            </a:r>
            <a:endParaRPr lang="en-US" dirty="0"/>
          </a:p>
          <a:p>
            <a:r>
              <a:rPr lang="en-US" dirty="0"/>
              <a:t> 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Lāḥa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Ẓẓalāmi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Wamīḍ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90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9DA41F8-777B-59EF-2F31-60FB384C9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فَـدَفَـنـتُ شَـهَـواتي وَغُـروري فـي الـتُّـراب</a:t>
            </a:r>
            <a:br>
              <a:rPr lang="ar-KW" dirty="0"/>
            </a:br>
            <a:r>
              <a:rPr lang="ar-KW" dirty="0"/>
              <a:t>وَصَـرَخـتُ لإلهي : </a:t>
            </a:r>
            <a:r>
              <a:rPr lang="ar-KW" dirty="0" err="1"/>
              <a:t>إشْـفِـني</a:t>
            </a:r>
            <a:r>
              <a:rPr lang="ar-KW" dirty="0"/>
              <a:t> إنِّـي مَـريـض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3C7651D-BC00-D76A-C988-4646D5BDA3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At once! I buried my arrogance and lust in the ground</a:t>
            </a:r>
          </a:p>
          <a:p>
            <a:r>
              <a:rPr lang="en-US" dirty="0"/>
              <a:t>And I yelled out to my God: Heal me I am sick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2419CB6-2B9A-750C-DAB3-E144BA0333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20495"/>
            <a:ext cx="11887200" cy="284616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faDafantu</a:t>
            </a:r>
            <a:r>
              <a:rPr lang="en-US" dirty="0"/>
              <a:t> </a:t>
            </a:r>
            <a:r>
              <a:rPr lang="en-US" dirty="0" err="1"/>
              <a:t>Shahawātī</a:t>
            </a:r>
            <a:r>
              <a:rPr lang="en-US" dirty="0"/>
              <a:t> </a:t>
            </a:r>
            <a:r>
              <a:rPr lang="en-US" dirty="0" err="1"/>
              <a:t>waGhurūrī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Tturāb</a:t>
            </a:r>
            <a:r>
              <a:rPr lang="en-US" dirty="0"/>
              <a:t>, </a:t>
            </a:r>
            <a:r>
              <a:rPr lang="en-US" dirty="0" err="1"/>
              <a:t>waṢarakhtu</a:t>
            </a:r>
            <a:r>
              <a:rPr lang="en-US" dirty="0"/>
              <a:t> </a:t>
            </a:r>
            <a:r>
              <a:rPr lang="en-US" dirty="0" err="1"/>
              <a:t>li‛Elāhī</a:t>
            </a:r>
            <a:r>
              <a:rPr lang="en-US" dirty="0"/>
              <a:t>: ‛</a:t>
            </a:r>
            <a:r>
              <a:rPr lang="en-US" dirty="0" err="1"/>
              <a:t>Eshfinī</a:t>
            </a:r>
            <a:r>
              <a:rPr lang="en-US" dirty="0"/>
              <a:t> ‛</a:t>
            </a:r>
            <a:r>
              <a:rPr lang="en-US" dirty="0" err="1"/>
              <a:t>Ennī</a:t>
            </a:r>
            <a:r>
              <a:rPr lang="en-US" dirty="0"/>
              <a:t> </a:t>
            </a:r>
            <a:r>
              <a:rPr lang="en-US" dirty="0" err="1"/>
              <a:t>Marīḍ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38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B4EF03D-1042-E3AC-F9F1-7916B179C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مُــنْــقِــذي صَـخْـــرُ الـدُّهـــور </a:t>
            </a:r>
            <a:br>
              <a:rPr lang="ar-KW" dirty="0"/>
            </a:br>
            <a:r>
              <a:rPr lang="ar-KW" dirty="0"/>
              <a:t>قــائِــدي نــورٌ وَنـــار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2F1D8D-A360-CB43-7DD2-809C9E0283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Savior is an Everlasting God</a:t>
            </a:r>
            <a:br>
              <a:rPr lang="en-US" dirty="0"/>
            </a:br>
            <a:r>
              <a:rPr lang="en-US" dirty="0"/>
              <a:t>My Leader is Light and Fire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51C5AF0-5C43-612E-3E9C-1016FF15D2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Munqidhī</a:t>
            </a:r>
            <a:r>
              <a:rPr lang="en-US" dirty="0"/>
              <a:t> </a:t>
            </a:r>
            <a:r>
              <a:rPr lang="en-US" dirty="0" err="1"/>
              <a:t>Ṣakhru</a:t>
            </a:r>
            <a:r>
              <a:rPr lang="en-US" dirty="0"/>
              <a:t> </a:t>
            </a:r>
            <a:r>
              <a:rPr lang="en-US" dirty="0" err="1"/>
              <a:t>Dduhūr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Qā‛edī</a:t>
            </a:r>
            <a:r>
              <a:rPr lang="en-US" dirty="0"/>
              <a:t> </a:t>
            </a:r>
            <a:r>
              <a:rPr lang="en-US" dirty="0" err="1"/>
              <a:t>Nūron</a:t>
            </a:r>
            <a:r>
              <a:rPr lang="en-US" dirty="0"/>
              <a:t> </a:t>
            </a:r>
            <a:r>
              <a:rPr lang="en-US" dirty="0" err="1"/>
              <a:t>waNār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63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30D9C4-3332-E56F-D186-2530F9C49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حَــوَّلَ الظُّــلــمَــةَ نــور </a:t>
            </a:r>
            <a:br>
              <a:rPr lang="ar-KW" dirty="0"/>
            </a:br>
            <a:r>
              <a:rPr lang="ar-KW" dirty="0"/>
              <a:t>بَــدَّلَ الــلَّــيـــلَ نَـهــار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3ED208A-D2F5-F773-EE1A-515A1E393A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turned darkness into light </a:t>
            </a:r>
            <a:br>
              <a:rPr lang="en-US" dirty="0"/>
            </a:br>
            <a:r>
              <a:rPr lang="en-US" dirty="0"/>
              <a:t>He created day out of night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7242DBF-37F7-6FC5-DCB8-1A4BEA0511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Ḥawwala</a:t>
            </a:r>
            <a:r>
              <a:rPr lang="en-US" dirty="0"/>
              <a:t> </a:t>
            </a:r>
            <a:r>
              <a:rPr lang="en-US" dirty="0" err="1"/>
              <a:t>Ẓẓulmata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Baddalal</a:t>
            </a:r>
            <a:r>
              <a:rPr lang="en-US" dirty="0"/>
              <a:t> Layla </a:t>
            </a:r>
            <a:r>
              <a:rPr lang="en-US" dirty="0" err="1"/>
              <a:t>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6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4422293-3E37-8C20-09F4-E7E57B137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كَـم شَـرِبـتُ الغَــمَّ كَـأسًـا فـي مَـرار</a:t>
            </a:r>
            <a:br>
              <a:rPr lang="ar-KW" dirty="0"/>
            </a:br>
            <a:r>
              <a:rPr lang="ar-KW" dirty="0"/>
              <a:t>عُـنـفُـوانُ الـذَّاتِ نـارٌ فـي الهَـشـيـم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BA01486-C456-8EE9-1AE3-FA6C0E8C28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Countless have I consumed the bitter cup of sorrow </a:t>
            </a:r>
          </a:p>
          <a:p>
            <a:r>
              <a:rPr lang="en-US" dirty="0"/>
              <a:t>My self-pride burns like flames in the hay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A78A00-6318-849D-A4CD-6C17677D49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Kam </a:t>
            </a:r>
            <a:r>
              <a:rPr lang="en-US" dirty="0" err="1"/>
              <a:t>Sharibtul</a:t>
            </a:r>
            <a:r>
              <a:rPr lang="en-US" dirty="0"/>
              <a:t> </a:t>
            </a:r>
            <a:r>
              <a:rPr lang="en-US" dirty="0" err="1"/>
              <a:t>Ghamma</a:t>
            </a:r>
            <a:r>
              <a:rPr lang="en-US" dirty="0"/>
              <a:t> </a:t>
            </a:r>
            <a:r>
              <a:rPr lang="en-US" dirty="0" err="1"/>
              <a:t>Ka‛san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Marār</a:t>
            </a:r>
            <a:endParaRPr lang="en-US" dirty="0"/>
          </a:p>
          <a:p>
            <a:r>
              <a:rPr lang="en-US" dirty="0" err="1"/>
              <a:t>ʻUnfuwānu</a:t>
            </a:r>
            <a:r>
              <a:rPr lang="en-US" dirty="0"/>
              <a:t> </a:t>
            </a:r>
            <a:r>
              <a:rPr lang="en-US" dirty="0" err="1"/>
              <a:t>Dhāti</a:t>
            </a:r>
            <a:r>
              <a:rPr lang="en-US" dirty="0"/>
              <a:t> </a:t>
            </a:r>
            <a:r>
              <a:rPr lang="en-US" dirty="0" err="1"/>
              <a:t>Nāron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Hashīm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59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02BC14D-0E12-4226-042C-50399200A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كَم جَرَعْـتُ المُرَّ طَوعًا، ثُـمَّ يَأسًـا بِانْـكِـسار</a:t>
            </a:r>
            <a:br>
              <a:rPr lang="ar-KW" dirty="0"/>
            </a:br>
            <a:r>
              <a:rPr lang="ar-KW" dirty="0"/>
              <a:t>كِـبـرياءُ الـنَّـفـسِ دَربٌ وَطَريـقٌ لِـلْـجَـحـيـم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61B7CA9-716A-E4C0-7E3E-3EE7D1070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Countless have I drunk bitter willingly and then hopelessly became broken. Arrogance is a way and a pathway to hell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6F320C-A596-E231-44C0-39C0323B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20495"/>
            <a:ext cx="11887200" cy="2780847"/>
          </a:xfrm>
        </p:spPr>
        <p:txBody>
          <a:bodyPr>
            <a:noAutofit/>
          </a:bodyPr>
          <a:lstStyle/>
          <a:p>
            <a:r>
              <a:rPr lang="en-US" sz="5300" dirty="0"/>
              <a:t>Kam </a:t>
            </a:r>
            <a:r>
              <a:rPr lang="en-US" sz="5300" dirty="0" err="1"/>
              <a:t>Jaraʻtul</a:t>
            </a:r>
            <a:r>
              <a:rPr lang="en-US" sz="5300" dirty="0"/>
              <a:t> </a:t>
            </a:r>
            <a:r>
              <a:rPr lang="en-US" sz="5300" dirty="0" err="1"/>
              <a:t>Murra</a:t>
            </a:r>
            <a:r>
              <a:rPr lang="en-US" sz="5300" dirty="0"/>
              <a:t> </a:t>
            </a:r>
            <a:r>
              <a:rPr lang="en-US" sz="5300" dirty="0" err="1"/>
              <a:t>Ṭawʻan</a:t>
            </a:r>
            <a:r>
              <a:rPr lang="en-US" sz="5300" dirty="0"/>
              <a:t>, </a:t>
            </a:r>
            <a:br>
              <a:rPr lang="en-US" sz="5300" dirty="0"/>
            </a:br>
            <a:r>
              <a:rPr lang="en-US" sz="5300" dirty="0" err="1"/>
              <a:t>Thumma</a:t>
            </a:r>
            <a:r>
              <a:rPr lang="en-US" sz="5300" dirty="0"/>
              <a:t> </a:t>
            </a:r>
            <a:r>
              <a:rPr lang="en-US" sz="5300" dirty="0" err="1"/>
              <a:t>Ya‛san</a:t>
            </a:r>
            <a:r>
              <a:rPr lang="en-US" sz="5300" dirty="0"/>
              <a:t> </a:t>
            </a:r>
            <a:r>
              <a:rPr lang="en-US" sz="5300" dirty="0" err="1"/>
              <a:t>bEnkisār</a:t>
            </a:r>
            <a:br>
              <a:rPr lang="en-US" sz="5300" dirty="0"/>
            </a:br>
            <a:r>
              <a:rPr lang="en-US" sz="5300" dirty="0" err="1"/>
              <a:t>Kibriyā‛u</a:t>
            </a:r>
            <a:r>
              <a:rPr lang="en-US" sz="5300" dirty="0"/>
              <a:t> </a:t>
            </a:r>
            <a:r>
              <a:rPr lang="en-US" sz="5300" dirty="0" err="1"/>
              <a:t>Nnafsi</a:t>
            </a:r>
            <a:r>
              <a:rPr lang="en-US" sz="5300" dirty="0"/>
              <a:t> </a:t>
            </a:r>
            <a:r>
              <a:rPr lang="en-US" sz="5300" dirty="0" err="1"/>
              <a:t>Darbon</a:t>
            </a:r>
            <a:r>
              <a:rPr lang="en-US" sz="5300" dirty="0"/>
              <a:t> </a:t>
            </a:r>
            <a:r>
              <a:rPr lang="en-US" sz="5300" dirty="0" err="1"/>
              <a:t>waṬarīqon</a:t>
            </a:r>
            <a:r>
              <a:rPr lang="en-US" sz="5300" dirty="0"/>
              <a:t> </a:t>
            </a:r>
            <a:r>
              <a:rPr lang="en-US" sz="5300" dirty="0" err="1"/>
              <a:t>lilJaḥīm</a:t>
            </a:r>
            <a:endParaRPr lang="en-US" sz="5300" dirty="0"/>
          </a:p>
        </p:txBody>
      </p:sp>
    </p:spTree>
    <p:extLst>
      <p:ext uri="{BB962C8B-B14F-4D97-AF65-F5344CB8AC3E}">
        <p14:creationId xmlns:p14="http://schemas.microsoft.com/office/powerpoint/2010/main" val="287697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B4EF03D-1042-E3AC-F9F1-7916B179C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مُــنْــقِــذي صَـخْـــرُ الـدُّهـــور </a:t>
            </a:r>
            <a:br>
              <a:rPr lang="ar-KW" dirty="0"/>
            </a:br>
            <a:r>
              <a:rPr lang="ar-KW" dirty="0"/>
              <a:t>قــائِــدي نــورٌ وَنـــار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2F1D8D-A360-CB43-7DD2-809C9E0283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Savior is an Everlasting God</a:t>
            </a:r>
            <a:br>
              <a:rPr lang="en-US" dirty="0"/>
            </a:br>
            <a:r>
              <a:rPr lang="en-US" dirty="0"/>
              <a:t>My Leader is Light and Fire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51C5AF0-5C43-612E-3E9C-1016FF15D2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Munqidhī</a:t>
            </a:r>
            <a:r>
              <a:rPr lang="en-US" dirty="0"/>
              <a:t> </a:t>
            </a:r>
            <a:r>
              <a:rPr lang="en-US" dirty="0" err="1"/>
              <a:t>Ṣakhru</a:t>
            </a:r>
            <a:r>
              <a:rPr lang="en-US" dirty="0"/>
              <a:t> </a:t>
            </a:r>
            <a:r>
              <a:rPr lang="en-US" dirty="0" err="1"/>
              <a:t>Dduhūr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Qā‛edī</a:t>
            </a:r>
            <a:r>
              <a:rPr lang="en-US" dirty="0"/>
              <a:t> </a:t>
            </a:r>
            <a:r>
              <a:rPr lang="en-US" dirty="0" err="1"/>
              <a:t>Nūron</a:t>
            </a:r>
            <a:r>
              <a:rPr lang="en-US" dirty="0"/>
              <a:t> </a:t>
            </a:r>
            <a:r>
              <a:rPr lang="en-US" dirty="0" err="1"/>
              <a:t>waNār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21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30D9C4-3332-E56F-D186-2530F9C49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حَــوَّلَ الظُّــلــمَــةَ نــور </a:t>
            </a:r>
            <a:br>
              <a:rPr lang="ar-KW" dirty="0"/>
            </a:br>
            <a:r>
              <a:rPr lang="ar-KW" dirty="0"/>
              <a:t>بَــدَّلَ الــلَّــيـــلَ نَـهــار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3ED208A-D2F5-F773-EE1A-515A1E393A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turned darkness into light </a:t>
            </a:r>
            <a:br>
              <a:rPr lang="en-US" dirty="0"/>
            </a:br>
            <a:r>
              <a:rPr lang="en-US" dirty="0"/>
              <a:t>He created day out of night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7242DBF-37F7-6FC5-DCB8-1A4BEA0511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Ḥawwala</a:t>
            </a:r>
            <a:r>
              <a:rPr lang="en-US" dirty="0"/>
              <a:t> </a:t>
            </a:r>
            <a:r>
              <a:rPr lang="en-US" dirty="0" err="1"/>
              <a:t>Ẓẓulmata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Baddalal</a:t>
            </a:r>
            <a:r>
              <a:rPr lang="en-US" dirty="0"/>
              <a:t> Layla </a:t>
            </a:r>
            <a:r>
              <a:rPr lang="en-US" dirty="0" err="1"/>
              <a:t>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06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8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710</TotalTime>
  <Words>494</Words>
  <Application>Microsoft Office PowerPoint</Application>
  <PresentationFormat>Widescreen</PresentationFormat>
  <Paragraphs>55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4_Office Theme</vt:lpstr>
      <vt:lpstr>ضَــاعَ جُـــلُّ الـعُــمــرِ</vt:lpstr>
      <vt:lpstr>ضــاعَ جُــلُّ العُـمـرِ فـي إِثْــرِ السَّــراب تـارَةً فـي الأَوْجِ، طَـوْرًا فـي الحَـضـيـض</vt:lpstr>
      <vt:lpstr>كِـبـرِيـائـي وَغُـروري رَفَـعـانـي لِلـسَّـحـاب وَطَـلَـبـتُ العِـزَّ ثُـمَّ المَجـدَ فـي العَـيْـشِ العَـريـض</vt:lpstr>
      <vt:lpstr>مُــنْــقِــذي صَـخْـــرُ الـدُّهـــور  قــائِــدي نــورٌ وَنـــار</vt:lpstr>
      <vt:lpstr>حَــوَّلَ الظُّــلــمَــةَ نــور  بَــدَّلَ الــلَّــيـــلَ نَـهــار</vt:lpstr>
      <vt:lpstr>كِـدْتُ أَنـسَـى أَنَّ لِـلإِثـــمِ عِــقــاب حيــنَ لاحَ فـي الظَّـلامِ لــي وَمـيـض</vt:lpstr>
      <vt:lpstr>فَـدَفَـنـتُ شَـهَـواتي وَغُـروري فـي الـتُّـراب وَصَـرَخـتُ لإلهي : إشْـفِـني إنِّـي مَـريـض</vt:lpstr>
      <vt:lpstr>مُــنْــقِــذي صَـخْـــرُ الـدُّهـــور  قــائِــدي نــورٌ وَنـــار</vt:lpstr>
      <vt:lpstr>حَــوَّلَ الظُّــلــمَــةَ نــور  بَــدَّلَ الــلَّــيـــلَ نَـهــار</vt:lpstr>
      <vt:lpstr>كَـم شَـرِبـتُ الغَــمَّ كَـأسًـا فـي مَـرار عُـنـفُـوانُ الـذَّاتِ نـارٌ فـي الهَـشـيـم</vt:lpstr>
      <vt:lpstr>كَم جَرَعْـتُ المُرَّ طَوعًا، ثُـمَّ يَأسًـا بِانْـكِـسار كِـبـرياءُ الـنَّـفـسِ دَربٌ وَطَريـقٌ لِـلْـجَـحـيـم</vt:lpstr>
      <vt:lpstr>مُــنْــقِــذي صَـخْـــرُ الـدُّهـــور  قــائِــدي نــورٌ وَنـــار</vt:lpstr>
      <vt:lpstr>حَــوَّلَ الظُّــلــمَــةَ نــور  بَــدَّلَ الــلَّــيـــلَ نَـهــار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Ḍāʻa Jullul ʻUmri - ضاع جل العمر</dc:title>
  <dc:subject/>
  <dc:creator>Nizart</dc:creator>
  <cp:lastModifiedBy>Pascale Hage</cp:lastModifiedBy>
  <cp:revision>138</cp:revision>
  <dcterms:created xsi:type="dcterms:W3CDTF">2014-06-01T05:24:09Z</dcterms:created>
  <dcterms:modified xsi:type="dcterms:W3CDTF">2025-04-18T14:16:00Z</dcterms:modified>
  <cp:category/>
</cp:coreProperties>
</file>