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  <p:sldMasterId id="2147483655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7" r:id="rId4"/>
    <p:sldId id="258" r:id="rId5"/>
    <p:sldId id="259" r:id="rId6"/>
    <p:sldId id="262" r:id="rId7"/>
    <p:sldId id="264" r:id="rId8"/>
    <p:sldId id="263" r:id="rId9"/>
    <p:sldId id="267" r:id="rId10"/>
    <p:sldId id="268" r:id="rId11"/>
    <p:sldId id="269" r:id="rId12"/>
    <p:sldId id="272" r:id="rId13"/>
    <p:sldId id="276" r:id="rId14"/>
    <p:sldId id="277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1E34FE-C775-4339-A1D5-13B6C4D262F3}" v="2" dt="2022-04-08T10:03:28.6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58" autoAdjust="0"/>
    <p:restoredTop sz="94328"/>
  </p:normalViewPr>
  <p:slideViewPr>
    <p:cSldViewPr snapToGrid="0" snapToObjects="1">
      <p:cViewPr varScale="1">
        <p:scale>
          <a:sx n="106" d="100"/>
          <a:sy n="106" d="100"/>
        </p:scale>
        <p:origin x="348" y="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801E34FE-C775-4339-A1D5-13B6C4D262F3}"/>
    <pc:docChg chg="custSel addSld delSld modSld">
      <pc:chgData name="Honey Funny" userId="4338458a21b77d3f" providerId="LiveId" clId="{801E34FE-C775-4339-A1D5-13B6C4D262F3}" dt="2022-04-08T10:07:40.832" v="90" actId="47"/>
      <pc:docMkLst>
        <pc:docMk/>
      </pc:docMkLst>
      <pc:sldChg chg="modSp mod modClrScheme chgLayout">
        <pc:chgData name="Honey Funny" userId="4338458a21b77d3f" providerId="LiveId" clId="{801E34FE-C775-4339-A1D5-13B6C4D262F3}" dt="2022-04-08T10:03:56.929" v="78" actId="207"/>
        <pc:sldMkLst>
          <pc:docMk/>
          <pc:sldMk cId="707032664" sldId="256"/>
        </pc:sldMkLst>
        <pc:spChg chg="mod ord">
          <ac:chgData name="Honey Funny" userId="4338458a21b77d3f" providerId="LiveId" clId="{801E34FE-C775-4339-A1D5-13B6C4D262F3}" dt="2022-04-08T10:03:46.590" v="76" actId="700"/>
          <ac:spMkLst>
            <pc:docMk/>
            <pc:sldMk cId="707032664" sldId="256"/>
            <ac:spMk id="15" creationId="{00000000-0000-0000-0000-000000000000}"/>
          </ac:spMkLst>
        </pc:spChg>
        <pc:spChg chg="mod ord">
          <ac:chgData name="Honey Funny" userId="4338458a21b77d3f" providerId="LiveId" clId="{801E34FE-C775-4339-A1D5-13B6C4D262F3}" dt="2022-04-08T10:03:46.590" v="76" actId="700"/>
          <ac:spMkLst>
            <pc:docMk/>
            <pc:sldMk cId="707032664" sldId="256"/>
            <ac:spMk id="16" creationId="{00000000-0000-0000-0000-000000000000}"/>
          </ac:spMkLst>
        </pc:spChg>
        <pc:spChg chg="mod ord">
          <ac:chgData name="Honey Funny" userId="4338458a21b77d3f" providerId="LiveId" clId="{801E34FE-C775-4339-A1D5-13B6C4D262F3}" dt="2022-04-08T10:03:46.590" v="76" actId="700"/>
          <ac:spMkLst>
            <pc:docMk/>
            <pc:sldMk cId="707032664" sldId="256"/>
            <ac:spMk id="17" creationId="{00000000-0000-0000-0000-000000000000}"/>
          </ac:spMkLst>
        </pc:spChg>
        <pc:spChg chg="mod">
          <ac:chgData name="Honey Funny" userId="4338458a21b77d3f" providerId="LiveId" clId="{801E34FE-C775-4339-A1D5-13B6C4D262F3}" dt="2022-04-08T10:03:56.929" v="78" actId="207"/>
          <ac:spMkLst>
            <pc:docMk/>
            <pc:sldMk cId="707032664" sldId="256"/>
            <ac:spMk id="19" creationId="{0CFF915F-A9D3-44F1-966B-BF639112E350}"/>
          </ac:spMkLst>
        </pc:spChg>
        <pc:spChg chg="mod">
          <ac:chgData name="Honey Funny" userId="4338458a21b77d3f" providerId="LiveId" clId="{801E34FE-C775-4339-A1D5-13B6C4D262F3}" dt="2022-04-08T10:03:56.929" v="78" actId="207"/>
          <ac:spMkLst>
            <pc:docMk/>
            <pc:sldMk cId="707032664" sldId="256"/>
            <ac:spMk id="20" creationId="{3D5286B3-B6C5-4919-A18C-A7577FBA12AD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777" v="42" actId="27636"/>
        <pc:sldMkLst>
          <pc:docMk/>
          <pc:sldMk cId="3509903195" sldId="257"/>
        </pc:sldMkLst>
        <pc:spChg chg="mod ord">
          <ac:chgData name="Honey Funny" userId="4338458a21b77d3f" providerId="LiveId" clId="{801E34FE-C775-4339-A1D5-13B6C4D262F3}" dt="2022-04-08T10:03:41.743" v="40" actId="27636"/>
          <ac:spMkLst>
            <pc:docMk/>
            <pc:sldMk cId="3509903195" sldId="257"/>
            <ac:spMk id="2" creationId="{00000000-0000-0000-0000-000000000000}"/>
          </ac:spMkLst>
        </pc:spChg>
        <pc:spChg chg="mod ord">
          <ac:chgData name="Honey Funny" userId="4338458a21b77d3f" providerId="LiveId" clId="{801E34FE-C775-4339-A1D5-13B6C4D262F3}" dt="2022-04-08T10:03:41.750" v="41" actId="27636"/>
          <ac:spMkLst>
            <pc:docMk/>
            <pc:sldMk cId="3509903195" sldId="257"/>
            <ac:spMk id="3" creationId="{00000000-0000-0000-0000-000000000000}"/>
          </ac:spMkLst>
        </pc:spChg>
        <pc:spChg chg="mod ord">
          <ac:chgData name="Honey Funny" userId="4338458a21b77d3f" providerId="LiveId" clId="{801E34FE-C775-4339-A1D5-13B6C4D262F3}" dt="2022-04-08T10:03:41.777" v="42" actId="27636"/>
          <ac:spMkLst>
            <pc:docMk/>
            <pc:sldMk cId="3509903195" sldId="257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810" v="45" actId="27636"/>
        <pc:sldMkLst>
          <pc:docMk/>
          <pc:sldMk cId="128433235" sldId="258"/>
        </pc:sldMkLst>
        <pc:spChg chg="mod ord">
          <ac:chgData name="Honey Funny" userId="4338458a21b77d3f" providerId="LiveId" clId="{801E34FE-C775-4339-A1D5-13B6C4D262F3}" dt="2022-04-08T10:03:41.782" v="43" actId="27636"/>
          <ac:spMkLst>
            <pc:docMk/>
            <pc:sldMk cId="128433235" sldId="258"/>
            <ac:spMk id="2" creationId="{3250C164-26D2-4B59-85C9-A17B5FD7BDF8}"/>
          </ac:spMkLst>
        </pc:spChg>
        <pc:spChg chg="mod ord">
          <ac:chgData name="Honey Funny" userId="4338458a21b77d3f" providerId="LiveId" clId="{801E34FE-C775-4339-A1D5-13B6C4D262F3}" dt="2022-04-08T10:03:41.810" v="45" actId="27636"/>
          <ac:spMkLst>
            <pc:docMk/>
            <pc:sldMk cId="128433235" sldId="258"/>
            <ac:spMk id="3" creationId="{FB0CE64B-3028-43BD-AAB7-B5F8CB0F2340}"/>
          </ac:spMkLst>
        </pc:spChg>
        <pc:spChg chg="mod ord">
          <ac:chgData name="Honey Funny" userId="4338458a21b77d3f" providerId="LiveId" clId="{801E34FE-C775-4339-A1D5-13B6C4D262F3}" dt="2022-04-08T10:03:41.805" v="44" actId="27636"/>
          <ac:spMkLst>
            <pc:docMk/>
            <pc:sldMk cId="128433235" sldId="258"/>
            <ac:spMk id="4" creationId="{0B8C170D-6DA2-4D8D-A42E-CBC47ADC8FBC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835" v="48" actId="27636"/>
        <pc:sldMkLst>
          <pc:docMk/>
          <pc:sldMk cId="3463016850" sldId="259"/>
        </pc:sldMkLst>
        <pc:spChg chg="mod ord">
          <ac:chgData name="Honey Funny" userId="4338458a21b77d3f" providerId="LiveId" clId="{801E34FE-C775-4339-A1D5-13B6C4D262F3}" dt="2022-04-08T10:03:41.835" v="48" actId="27636"/>
          <ac:spMkLst>
            <pc:docMk/>
            <pc:sldMk cId="3463016850" sldId="259"/>
            <ac:spMk id="2" creationId="{2D8885BD-1AF2-497C-84E3-F6AA70311764}"/>
          </ac:spMkLst>
        </pc:spChg>
        <pc:spChg chg="mod ord">
          <ac:chgData name="Honey Funny" userId="4338458a21b77d3f" providerId="LiveId" clId="{801E34FE-C775-4339-A1D5-13B6C4D262F3}" dt="2022-04-08T10:03:41.832" v="47" actId="27636"/>
          <ac:spMkLst>
            <pc:docMk/>
            <pc:sldMk cId="3463016850" sldId="259"/>
            <ac:spMk id="3" creationId="{7A32F578-46E9-4C17-BCE8-08CB6788662C}"/>
          </ac:spMkLst>
        </pc:spChg>
        <pc:spChg chg="mod ord">
          <ac:chgData name="Honey Funny" userId="4338458a21b77d3f" providerId="LiveId" clId="{801E34FE-C775-4339-A1D5-13B6C4D262F3}" dt="2022-04-08T10:03:41.826" v="46" actId="27636"/>
          <ac:spMkLst>
            <pc:docMk/>
            <pc:sldMk cId="3463016850" sldId="259"/>
            <ac:spMk id="4" creationId="{C7A93112-E69B-4A92-B6C5-DC600FC16A73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863" v="51" actId="27636"/>
        <pc:sldMkLst>
          <pc:docMk/>
          <pc:sldMk cId="2831156457" sldId="262"/>
        </pc:sldMkLst>
        <pc:spChg chg="mod ord">
          <ac:chgData name="Honey Funny" userId="4338458a21b77d3f" providerId="LiveId" clId="{801E34FE-C775-4339-A1D5-13B6C4D262F3}" dt="2022-04-08T10:03:41.839" v="49" actId="27636"/>
          <ac:spMkLst>
            <pc:docMk/>
            <pc:sldMk cId="2831156457" sldId="262"/>
            <ac:spMk id="2" creationId="{6A6F7C15-1130-4904-88A3-CE0C8242E2D3}"/>
          </ac:spMkLst>
        </pc:spChg>
        <pc:spChg chg="mod ord">
          <ac:chgData name="Honey Funny" userId="4338458a21b77d3f" providerId="LiveId" clId="{801E34FE-C775-4339-A1D5-13B6C4D262F3}" dt="2022-04-08T10:03:41.863" v="51" actId="27636"/>
          <ac:spMkLst>
            <pc:docMk/>
            <pc:sldMk cId="2831156457" sldId="262"/>
            <ac:spMk id="3" creationId="{0751C066-8EA0-45B7-B8F7-804F012C1DA6}"/>
          </ac:spMkLst>
        </pc:spChg>
        <pc:spChg chg="mod ord">
          <ac:chgData name="Honey Funny" userId="4338458a21b77d3f" providerId="LiveId" clId="{801E34FE-C775-4339-A1D5-13B6C4D262F3}" dt="2022-04-08T10:03:41.855" v="50" actId="27636"/>
          <ac:spMkLst>
            <pc:docMk/>
            <pc:sldMk cId="2831156457" sldId="262"/>
            <ac:spMk id="4" creationId="{6CD3C272-A8BC-4D98-8E8F-B979C747EF4F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922" v="57" actId="27636"/>
        <pc:sldMkLst>
          <pc:docMk/>
          <pc:sldMk cId="817294559" sldId="263"/>
        </pc:sldMkLst>
        <pc:spChg chg="mod ord">
          <ac:chgData name="Honey Funny" userId="4338458a21b77d3f" providerId="LiveId" clId="{801E34FE-C775-4339-A1D5-13B6C4D262F3}" dt="2022-04-08T10:03:41.922" v="57" actId="27636"/>
          <ac:spMkLst>
            <pc:docMk/>
            <pc:sldMk cId="817294559" sldId="263"/>
            <ac:spMk id="2" creationId="{955EA107-744F-4D36-A670-B1267894AC25}"/>
          </ac:spMkLst>
        </pc:spChg>
        <pc:spChg chg="mod ord">
          <ac:chgData name="Honey Funny" userId="4338458a21b77d3f" providerId="LiveId" clId="{801E34FE-C775-4339-A1D5-13B6C4D262F3}" dt="2022-04-08T10:03:41.918" v="56" actId="27636"/>
          <ac:spMkLst>
            <pc:docMk/>
            <pc:sldMk cId="817294559" sldId="263"/>
            <ac:spMk id="3" creationId="{6AFDAF1B-89E7-4005-97E2-D35EB993C0B8}"/>
          </ac:spMkLst>
        </pc:spChg>
        <pc:spChg chg="mod ord">
          <ac:chgData name="Honey Funny" userId="4338458a21b77d3f" providerId="LiveId" clId="{801E34FE-C775-4339-A1D5-13B6C4D262F3}" dt="2022-04-08T10:03:41.911" v="55" actId="27636"/>
          <ac:spMkLst>
            <pc:docMk/>
            <pc:sldMk cId="817294559" sldId="263"/>
            <ac:spMk id="4" creationId="{4FAB2D91-6CE6-44BC-A720-3B9969082981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890" v="54" actId="27636"/>
        <pc:sldMkLst>
          <pc:docMk/>
          <pc:sldMk cId="1230304365" sldId="264"/>
        </pc:sldMkLst>
        <pc:spChg chg="mod ord">
          <ac:chgData name="Honey Funny" userId="4338458a21b77d3f" providerId="LiveId" clId="{801E34FE-C775-4339-A1D5-13B6C4D262F3}" dt="2022-04-08T10:03:41.867" v="52" actId="27636"/>
          <ac:spMkLst>
            <pc:docMk/>
            <pc:sldMk cId="1230304365" sldId="264"/>
            <ac:spMk id="2" creationId="{FA02EF96-4F97-4B87-B2B2-0E289397C92E}"/>
          </ac:spMkLst>
        </pc:spChg>
        <pc:spChg chg="mod ord">
          <ac:chgData name="Honey Funny" userId="4338458a21b77d3f" providerId="LiveId" clId="{801E34FE-C775-4339-A1D5-13B6C4D262F3}" dt="2022-04-08T10:03:41.873" v="53" actId="27636"/>
          <ac:spMkLst>
            <pc:docMk/>
            <pc:sldMk cId="1230304365" sldId="264"/>
            <ac:spMk id="3" creationId="{AA6C78F1-EB84-4234-8C40-59DFBFB7C45A}"/>
          </ac:spMkLst>
        </pc:spChg>
        <pc:spChg chg="mod ord">
          <ac:chgData name="Honey Funny" userId="4338458a21b77d3f" providerId="LiveId" clId="{801E34FE-C775-4339-A1D5-13B6C4D262F3}" dt="2022-04-08T10:03:41.890" v="54" actId="27636"/>
          <ac:spMkLst>
            <pc:docMk/>
            <pc:sldMk cId="1230304365" sldId="264"/>
            <ac:spMk id="4" creationId="{C0925ABE-52FE-4634-B930-BB3B56FBCDD9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955" v="60" actId="27636"/>
        <pc:sldMkLst>
          <pc:docMk/>
          <pc:sldMk cId="1024480657" sldId="267"/>
        </pc:sldMkLst>
        <pc:spChg chg="mod ord">
          <ac:chgData name="Honey Funny" userId="4338458a21b77d3f" providerId="LiveId" clId="{801E34FE-C775-4339-A1D5-13B6C4D262F3}" dt="2022-04-08T10:03:41.955" v="60" actId="27636"/>
          <ac:spMkLst>
            <pc:docMk/>
            <pc:sldMk cId="1024480657" sldId="267"/>
            <ac:spMk id="2" creationId="{F596D1CA-4101-4BD8-8988-07A5C9CCB415}"/>
          </ac:spMkLst>
        </pc:spChg>
        <pc:spChg chg="mod ord">
          <ac:chgData name="Honey Funny" userId="4338458a21b77d3f" providerId="LiveId" clId="{801E34FE-C775-4339-A1D5-13B6C4D262F3}" dt="2022-04-08T10:03:41.952" v="59" actId="27636"/>
          <ac:spMkLst>
            <pc:docMk/>
            <pc:sldMk cId="1024480657" sldId="267"/>
            <ac:spMk id="3" creationId="{6A346AAB-8D15-4D6E-B8DE-D382A3342D4C}"/>
          </ac:spMkLst>
        </pc:spChg>
        <pc:spChg chg="mod ord">
          <ac:chgData name="Honey Funny" userId="4338458a21b77d3f" providerId="LiveId" clId="{801E34FE-C775-4339-A1D5-13B6C4D262F3}" dt="2022-04-08T10:03:41.944" v="58" actId="27636"/>
          <ac:spMkLst>
            <pc:docMk/>
            <pc:sldMk cId="1024480657" sldId="267"/>
            <ac:spMk id="4" creationId="{25B474E2-8DD6-4436-BECC-7D5D0A1D0F5A}"/>
          </ac:spMkLst>
        </pc:spChg>
      </pc:sldChg>
      <pc:sldChg chg="modSp mod modClrScheme chgLayout">
        <pc:chgData name="Honey Funny" userId="4338458a21b77d3f" providerId="LiveId" clId="{801E34FE-C775-4339-A1D5-13B6C4D262F3}" dt="2022-04-08T10:03:41.987" v="63" actId="27636"/>
        <pc:sldMkLst>
          <pc:docMk/>
          <pc:sldMk cId="3660590446" sldId="268"/>
        </pc:sldMkLst>
        <pc:spChg chg="mod ord">
          <ac:chgData name="Honey Funny" userId="4338458a21b77d3f" providerId="LiveId" clId="{801E34FE-C775-4339-A1D5-13B6C4D262F3}" dt="2022-04-08T10:03:41.967" v="62" actId="27636"/>
          <ac:spMkLst>
            <pc:docMk/>
            <pc:sldMk cId="3660590446" sldId="268"/>
            <ac:spMk id="2" creationId="{7C932242-E65A-44DD-A2C0-E9C26C23AC49}"/>
          </ac:spMkLst>
        </pc:spChg>
        <pc:spChg chg="mod ord">
          <ac:chgData name="Honey Funny" userId="4338458a21b77d3f" providerId="LiveId" clId="{801E34FE-C775-4339-A1D5-13B6C4D262F3}" dt="2022-04-08T10:03:41.963" v="61" actId="27636"/>
          <ac:spMkLst>
            <pc:docMk/>
            <pc:sldMk cId="3660590446" sldId="268"/>
            <ac:spMk id="3" creationId="{8D1C1C56-2A5A-4718-970D-170A91D5B1F5}"/>
          </ac:spMkLst>
        </pc:spChg>
        <pc:spChg chg="mod ord">
          <ac:chgData name="Honey Funny" userId="4338458a21b77d3f" providerId="LiveId" clId="{801E34FE-C775-4339-A1D5-13B6C4D262F3}" dt="2022-04-08T10:03:41.987" v="63" actId="27636"/>
          <ac:spMkLst>
            <pc:docMk/>
            <pc:sldMk cId="3660590446" sldId="268"/>
            <ac:spMk id="4" creationId="{C9CFE9AA-B2D3-4AC0-937A-1625F76585CB}"/>
          </ac:spMkLst>
        </pc:spChg>
      </pc:sldChg>
      <pc:sldChg chg="modSp mod modClrScheme chgLayout">
        <pc:chgData name="Honey Funny" userId="4338458a21b77d3f" providerId="LiveId" clId="{801E34FE-C775-4339-A1D5-13B6C4D262F3}" dt="2022-04-08T10:03:42.027" v="66" actId="27636"/>
        <pc:sldMkLst>
          <pc:docMk/>
          <pc:sldMk cId="1838668549" sldId="269"/>
        </pc:sldMkLst>
        <pc:spChg chg="mod ord">
          <ac:chgData name="Honey Funny" userId="4338458a21b77d3f" providerId="LiveId" clId="{801E34FE-C775-4339-A1D5-13B6C4D262F3}" dt="2022-04-08T10:03:41.998" v="64" actId="27636"/>
          <ac:spMkLst>
            <pc:docMk/>
            <pc:sldMk cId="1838668549" sldId="269"/>
            <ac:spMk id="2" creationId="{9C252DEA-C474-4D23-A116-A6F23FA7B8D1}"/>
          </ac:spMkLst>
        </pc:spChg>
        <pc:spChg chg="mod ord">
          <ac:chgData name="Honey Funny" userId="4338458a21b77d3f" providerId="LiveId" clId="{801E34FE-C775-4339-A1D5-13B6C4D262F3}" dt="2022-04-08T10:03:42.006" v="65" actId="27636"/>
          <ac:spMkLst>
            <pc:docMk/>
            <pc:sldMk cId="1838668549" sldId="269"/>
            <ac:spMk id="3" creationId="{29EFC3EA-07EB-49B6-B23F-E3BA4F63AD09}"/>
          </ac:spMkLst>
        </pc:spChg>
        <pc:spChg chg="mod ord">
          <ac:chgData name="Honey Funny" userId="4338458a21b77d3f" providerId="LiveId" clId="{801E34FE-C775-4339-A1D5-13B6C4D262F3}" dt="2022-04-08T10:03:42.027" v="66" actId="27636"/>
          <ac:spMkLst>
            <pc:docMk/>
            <pc:sldMk cId="1838668549" sldId="269"/>
            <ac:spMk id="4" creationId="{4108ADB6-7371-455F-A79A-A37F99F223A5}"/>
          </ac:spMkLst>
        </pc:spChg>
      </pc:sldChg>
      <pc:sldChg chg="modSp mod modClrScheme chgLayout">
        <pc:chgData name="Honey Funny" userId="4338458a21b77d3f" providerId="LiveId" clId="{801E34FE-C775-4339-A1D5-13B6C4D262F3}" dt="2022-04-08T10:03:42.064" v="69" actId="27636"/>
        <pc:sldMkLst>
          <pc:docMk/>
          <pc:sldMk cId="2650945081" sldId="272"/>
        </pc:sldMkLst>
        <pc:spChg chg="mod ord">
          <ac:chgData name="Honey Funny" userId="4338458a21b77d3f" providerId="LiveId" clId="{801E34FE-C775-4339-A1D5-13B6C4D262F3}" dt="2022-04-08T10:03:42.057" v="68" actId="27636"/>
          <ac:spMkLst>
            <pc:docMk/>
            <pc:sldMk cId="2650945081" sldId="272"/>
            <ac:spMk id="2" creationId="{3F471B15-C0A7-4688-8E28-063DA21902F1}"/>
          </ac:spMkLst>
        </pc:spChg>
        <pc:spChg chg="mod ord">
          <ac:chgData name="Honey Funny" userId="4338458a21b77d3f" providerId="LiveId" clId="{801E34FE-C775-4339-A1D5-13B6C4D262F3}" dt="2022-04-08T10:03:42.064" v="69" actId="27636"/>
          <ac:spMkLst>
            <pc:docMk/>
            <pc:sldMk cId="2650945081" sldId="272"/>
            <ac:spMk id="3" creationId="{9B66BE51-3320-42A9-9A45-32873FC84B44}"/>
          </ac:spMkLst>
        </pc:spChg>
        <pc:spChg chg="mod ord">
          <ac:chgData name="Honey Funny" userId="4338458a21b77d3f" providerId="LiveId" clId="{801E34FE-C775-4339-A1D5-13B6C4D262F3}" dt="2022-04-08T10:03:42.054" v="67" actId="27636"/>
          <ac:spMkLst>
            <pc:docMk/>
            <pc:sldMk cId="2650945081" sldId="272"/>
            <ac:spMk id="4" creationId="{76F37C64-9ACC-412D-99ED-7F1362942128}"/>
          </ac:spMkLst>
        </pc:spChg>
      </pc:sldChg>
      <pc:sldChg chg="modSp mod modClrScheme chgLayout">
        <pc:chgData name="Honey Funny" userId="4338458a21b77d3f" providerId="LiveId" clId="{801E34FE-C775-4339-A1D5-13B6C4D262F3}" dt="2022-04-08T10:03:42.097" v="72" actId="27636"/>
        <pc:sldMkLst>
          <pc:docMk/>
          <pc:sldMk cId="2482685197" sldId="273"/>
        </pc:sldMkLst>
        <pc:spChg chg="mod ord">
          <ac:chgData name="Honey Funny" userId="4338458a21b77d3f" providerId="LiveId" clId="{801E34FE-C775-4339-A1D5-13B6C4D262F3}" dt="2022-04-08T10:03:42.097" v="72" actId="27636"/>
          <ac:spMkLst>
            <pc:docMk/>
            <pc:sldMk cId="2482685197" sldId="273"/>
            <ac:spMk id="2" creationId="{FA02EF96-4F97-4B87-B2B2-0E289397C92E}"/>
          </ac:spMkLst>
        </pc:spChg>
        <pc:spChg chg="mod ord">
          <ac:chgData name="Honey Funny" userId="4338458a21b77d3f" providerId="LiveId" clId="{801E34FE-C775-4339-A1D5-13B6C4D262F3}" dt="2022-04-08T10:03:42.094" v="71" actId="27636"/>
          <ac:spMkLst>
            <pc:docMk/>
            <pc:sldMk cId="2482685197" sldId="273"/>
            <ac:spMk id="3" creationId="{AA6C78F1-EB84-4234-8C40-59DFBFB7C45A}"/>
          </ac:spMkLst>
        </pc:spChg>
        <pc:spChg chg="mod ord">
          <ac:chgData name="Honey Funny" userId="4338458a21b77d3f" providerId="LiveId" clId="{801E34FE-C775-4339-A1D5-13B6C4D262F3}" dt="2022-04-08T10:03:42.088" v="70" actId="27636"/>
          <ac:spMkLst>
            <pc:docMk/>
            <pc:sldMk cId="2482685197" sldId="273"/>
            <ac:spMk id="4" creationId="{C0925ABE-52FE-4634-B930-BB3B56FBCDD9}"/>
          </ac:spMkLst>
        </pc:spChg>
      </pc:sldChg>
      <pc:sldChg chg="modSp mod modClrScheme chgLayout">
        <pc:chgData name="Honey Funny" userId="4338458a21b77d3f" providerId="LiveId" clId="{801E34FE-C775-4339-A1D5-13B6C4D262F3}" dt="2022-04-08T10:03:42.131" v="75" actId="27636"/>
        <pc:sldMkLst>
          <pc:docMk/>
          <pc:sldMk cId="3269572238" sldId="274"/>
        </pc:sldMkLst>
        <pc:spChg chg="mod ord">
          <ac:chgData name="Honey Funny" userId="4338458a21b77d3f" providerId="LiveId" clId="{801E34FE-C775-4339-A1D5-13B6C4D262F3}" dt="2022-04-08T10:03:42.131" v="75" actId="27636"/>
          <ac:spMkLst>
            <pc:docMk/>
            <pc:sldMk cId="3269572238" sldId="274"/>
            <ac:spMk id="2" creationId="{955EA107-744F-4D36-A670-B1267894AC25}"/>
          </ac:spMkLst>
        </pc:spChg>
        <pc:spChg chg="mod ord">
          <ac:chgData name="Honey Funny" userId="4338458a21b77d3f" providerId="LiveId" clId="{801E34FE-C775-4339-A1D5-13B6C4D262F3}" dt="2022-04-08T10:03:42.127" v="74" actId="27636"/>
          <ac:spMkLst>
            <pc:docMk/>
            <pc:sldMk cId="3269572238" sldId="274"/>
            <ac:spMk id="3" creationId="{6AFDAF1B-89E7-4005-97E2-D35EB993C0B8}"/>
          </ac:spMkLst>
        </pc:spChg>
        <pc:spChg chg="mod ord">
          <ac:chgData name="Honey Funny" userId="4338458a21b77d3f" providerId="LiveId" clId="{801E34FE-C775-4339-A1D5-13B6C4D262F3}" dt="2022-04-08T10:03:42.119" v="73" actId="27636"/>
          <ac:spMkLst>
            <pc:docMk/>
            <pc:sldMk cId="3269572238" sldId="274"/>
            <ac:spMk id="4" creationId="{4FAB2D91-6CE6-44BC-A720-3B9969082981}"/>
          </ac:spMkLst>
        </pc:spChg>
      </pc:sldChg>
      <pc:sldChg chg="add del">
        <pc:chgData name="Honey Funny" userId="4338458a21b77d3f" providerId="LiveId" clId="{801E34FE-C775-4339-A1D5-13B6C4D262F3}" dt="2022-04-08T10:07:24.164" v="83" actId="47"/>
        <pc:sldMkLst>
          <pc:docMk/>
          <pc:sldMk cId="2848443135" sldId="275"/>
        </pc:sldMkLst>
      </pc:sldChg>
      <pc:sldChg chg="add del replId">
        <pc:chgData name="Honey Funny" userId="4338458a21b77d3f" providerId="LiveId" clId="{801E34FE-C775-4339-A1D5-13B6C4D262F3}" dt="2022-04-08T10:07:24.721" v="84" actId="47"/>
        <pc:sldMkLst>
          <pc:docMk/>
          <pc:sldMk cId="1645495161" sldId="276"/>
        </pc:sldMkLst>
      </pc:sldChg>
      <pc:sldChg chg="add del">
        <pc:chgData name="Honey Funny" userId="4338458a21b77d3f" providerId="LiveId" clId="{801E34FE-C775-4339-A1D5-13B6C4D262F3}" dt="2022-04-08T10:07:30.257" v="85" actId="47"/>
        <pc:sldMkLst>
          <pc:docMk/>
          <pc:sldMk cId="111463445" sldId="277"/>
        </pc:sldMkLst>
      </pc:sldChg>
      <pc:sldChg chg="add del replId">
        <pc:chgData name="Honey Funny" userId="4338458a21b77d3f" providerId="LiveId" clId="{801E34FE-C775-4339-A1D5-13B6C4D262F3}" dt="2022-04-08T10:07:31.051" v="86" actId="47"/>
        <pc:sldMkLst>
          <pc:docMk/>
          <pc:sldMk cId="700636918" sldId="278"/>
        </pc:sldMkLst>
      </pc:sldChg>
      <pc:sldChg chg="add del">
        <pc:chgData name="Honey Funny" userId="4338458a21b77d3f" providerId="LiveId" clId="{801E34FE-C775-4339-A1D5-13B6C4D262F3}" dt="2022-04-08T10:07:33.960" v="87" actId="47"/>
        <pc:sldMkLst>
          <pc:docMk/>
          <pc:sldMk cId="1268470622" sldId="279"/>
        </pc:sldMkLst>
      </pc:sldChg>
      <pc:sldChg chg="add del replId">
        <pc:chgData name="Honey Funny" userId="4338458a21b77d3f" providerId="LiveId" clId="{801E34FE-C775-4339-A1D5-13B6C4D262F3}" dt="2022-04-08T10:07:34.374" v="88" actId="47"/>
        <pc:sldMkLst>
          <pc:docMk/>
          <pc:sldMk cId="2134321482" sldId="280"/>
        </pc:sldMkLst>
      </pc:sldChg>
      <pc:sldChg chg="add del">
        <pc:chgData name="Honey Funny" userId="4338458a21b77d3f" providerId="LiveId" clId="{801E34FE-C775-4339-A1D5-13B6C4D262F3}" dt="2022-04-08T10:07:39.800" v="89" actId="47"/>
        <pc:sldMkLst>
          <pc:docMk/>
          <pc:sldMk cId="1424959530" sldId="281"/>
        </pc:sldMkLst>
      </pc:sldChg>
      <pc:sldChg chg="add del replId">
        <pc:chgData name="Honey Funny" userId="4338458a21b77d3f" providerId="LiveId" clId="{801E34FE-C775-4339-A1D5-13B6C4D262F3}" dt="2022-04-08T10:07:40.832" v="90" actId="47"/>
        <pc:sldMkLst>
          <pc:docMk/>
          <pc:sldMk cId="42955338" sldId="282"/>
        </pc:sldMkLst>
      </pc:sldChg>
      <pc:sldMasterChg chg="delSldLayout">
        <pc:chgData name="Honey Funny" userId="4338458a21b77d3f" providerId="LiveId" clId="{801E34FE-C775-4339-A1D5-13B6C4D262F3}" dt="2022-04-08T10:03:30.145" v="38" actId="2696"/>
        <pc:sldMasterMkLst>
          <pc:docMk/>
          <pc:sldMasterMk cId="4202740349" sldId="2147483650"/>
        </pc:sldMasterMkLst>
        <pc:sldLayoutChg chg="del">
          <pc:chgData name="Honey Funny" userId="4338458a21b77d3f" providerId="LiveId" clId="{801E34FE-C775-4339-A1D5-13B6C4D262F3}" dt="2022-04-08T10:03:30.145" v="38" actId="2696"/>
          <pc:sldLayoutMkLst>
            <pc:docMk/>
            <pc:sldMasterMk cId="4202740349" sldId="2147483650"/>
            <pc:sldLayoutMk cId="3346883280" sldId="2147483649"/>
          </pc:sldLayoutMkLst>
        </pc:sldLayoutChg>
      </pc:sldMasterChg>
    </pc:docChg>
  </pc:docChgLst>
  <pc:docChgLst>
    <pc:chgData name="Honey Funny" userId="4338458a21b77d3f" providerId="LiveId" clId="{768CEA5A-1D30-4E45-954A-C76A2B928F68}"/>
    <pc:docChg chg="undo custSel addSld delSld modSld">
      <pc:chgData name="Honey Funny" userId="4338458a21b77d3f" providerId="LiveId" clId="{768CEA5A-1D30-4E45-954A-C76A2B928F68}" dt="2021-10-02T10:20:28.918" v="5" actId="680"/>
      <pc:docMkLst>
        <pc:docMk/>
      </pc:docMkLst>
      <pc:sldChg chg="addSp delSp">
        <pc:chgData name="Honey Funny" userId="4338458a21b77d3f" providerId="LiveId" clId="{768CEA5A-1D30-4E45-954A-C76A2B928F68}" dt="2021-10-02T10:18:26.427" v="1" actId="3680"/>
        <pc:sldMkLst>
          <pc:docMk/>
          <pc:sldMk cId="707032664" sldId="256"/>
        </pc:sldMkLst>
        <pc:graphicFrameChg chg="add del">
          <ac:chgData name="Honey Funny" userId="4338458a21b77d3f" providerId="LiveId" clId="{768CEA5A-1D30-4E45-954A-C76A2B928F68}" dt="2021-10-02T10:18:26.427" v="1" actId="3680"/>
          <ac:graphicFrameMkLst>
            <pc:docMk/>
            <pc:sldMk cId="707032664" sldId="256"/>
            <ac:graphicFrameMk id="2" creationId="{25C4F900-1DB7-7B4F-A397-D067C44A92C3}"/>
          </ac:graphicFrameMkLst>
        </pc:graphicFrameChg>
      </pc:sldChg>
      <pc:sldChg chg="modSp new del mod chgLayout">
        <pc:chgData name="Honey Funny" userId="4338458a21b77d3f" providerId="LiveId" clId="{768CEA5A-1D30-4E45-954A-C76A2B928F68}" dt="2021-10-02T10:20:28.918" v="5" actId="680"/>
        <pc:sldMkLst>
          <pc:docMk/>
          <pc:sldMk cId="3504427912" sldId="275"/>
        </pc:sldMkLst>
        <pc:spChg chg="mod ord">
          <ac:chgData name="Honey Funny" userId="4338458a21b77d3f" providerId="LiveId" clId="{768CEA5A-1D30-4E45-954A-C76A2B928F68}" dt="2021-10-02T10:20:28.008" v="4" actId="700"/>
          <ac:spMkLst>
            <pc:docMk/>
            <pc:sldMk cId="3504427912" sldId="275"/>
            <ac:spMk id="2" creationId="{03D3AC83-5822-DD4A-AE8D-DE3720DFF7FE}"/>
          </ac:spMkLst>
        </pc:spChg>
        <pc:spChg chg="mod ord">
          <ac:chgData name="Honey Funny" userId="4338458a21b77d3f" providerId="LiveId" clId="{768CEA5A-1D30-4E45-954A-C76A2B928F68}" dt="2021-10-02T10:20:28.008" v="4" actId="700"/>
          <ac:spMkLst>
            <pc:docMk/>
            <pc:sldMk cId="3504427912" sldId="275"/>
            <ac:spMk id="3" creationId="{8F390CB0-A4B4-614B-8017-FEE200A6FCD5}"/>
          </ac:spMkLst>
        </pc:spChg>
        <pc:spChg chg="mod ord">
          <ac:chgData name="Honey Funny" userId="4338458a21b77d3f" providerId="LiveId" clId="{768CEA5A-1D30-4E45-954A-C76A2B928F68}" dt="2021-10-02T10:20:28.008" v="4" actId="700"/>
          <ac:spMkLst>
            <pc:docMk/>
            <pc:sldMk cId="3504427912" sldId="275"/>
            <ac:spMk id="4" creationId="{57B7C02E-3A2B-8C42-BC2B-EE64E195942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220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965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812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743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88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0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37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31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383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847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82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74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75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 لَـحـظَــةِ صِــدقٍ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a Moment of Honesty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Laḥẓati</a:t>
            </a:r>
            <a:r>
              <a:rPr lang="en-US" dirty="0"/>
              <a:t> </a:t>
            </a:r>
            <a:r>
              <a:rPr lang="en-US" dirty="0" err="1"/>
              <a:t>Ṣedqen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3EA5BA32-3217-C2DD-715A-050FD8A050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108370" y="6050280"/>
            <a:ext cx="4915989" cy="640080"/>
          </a:xfrm>
        </p:spPr>
        <p:txBody>
          <a:bodyPr/>
          <a:lstStyle/>
          <a:p>
            <a:r>
              <a:rPr lang="en-US" dirty="0"/>
              <a:t>Lyrics by: Rana </a:t>
            </a:r>
            <a:r>
              <a:rPr lang="en-US" dirty="0" err="1"/>
              <a:t>Awabdeh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183CD8D-B787-42E9-F698-7ECD552D9D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108370" y="5318760"/>
            <a:ext cx="4915989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Rana </a:t>
            </a:r>
            <a:r>
              <a:rPr lang="en-US" dirty="0" err="1"/>
              <a:t>Awabdeh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9C4C54F3-6AD9-E730-9DB6-BC94406FE4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6770914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42BEE966-A177-110C-7D8D-4E5DACD5A60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6770914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</a:t>
            </a:r>
            <a:r>
              <a:rPr lang="en-US" dirty="0"/>
              <a:t>‘: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E2D859A-13A6-7B5A-295C-E8DC1DC0641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08370" y="4587240"/>
            <a:ext cx="4915989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رنــا </a:t>
            </a:r>
            <a:r>
              <a:rPr lang="ar-KW" dirty="0" err="1"/>
              <a:t>عـوابــده</a:t>
            </a:r>
            <a:endParaRPr lang="ar-KW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EABEDBA2-046E-A52F-C639-D8A3A24F4B9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6770914" cy="640080"/>
          </a:xfrm>
        </p:spPr>
        <p:txBody>
          <a:bodyPr/>
          <a:lstStyle/>
          <a:p>
            <a:r>
              <a:rPr lang="ar-KW" dirty="0"/>
              <a:t>تلحين وتوزيع: كمال سيقلي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لـحــظــةِ صِـــدقٍ مَــعَ ذاتــي </a:t>
            </a:r>
            <a:br>
              <a:rPr lang="ar-KW" dirty="0"/>
            </a:br>
            <a:r>
              <a:rPr lang="ar-KW" dirty="0"/>
              <a:t>لا وَرَقَ تــيــنٍ يَـســتُــرُنــي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a moment of truth, </a:t>
            </a:r>
            <a:br>
              <a:rPr lang="en-US" dirty="0"/>
            </a:br>
            <a:r>
              <a:rPr lang="en-US" dirty="0"/>
              <a:t>no fig leaves to cover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Laḥẓati</a:t>
            </a:r>
            <a:r>
              <a:rPr lang="en-US" dirty="0"/>
              <a:t> </a:t>
            </a:r>
            <a:r>
              <a:rPr lang="en-US" dirty="0" err="1"/>
              <a:t>Ṣedqen</a:t>
            </a:r>
            <a:r>
              <a:rPr lang="en-US" dirty="0"/>
              <a:t> </a:t>
            </a:r>
            <a:r>
              <a:rPr lang="en-US" dirty="0" err="1"/>
              <a:t>Maʻa</a:t>
            </a:r>
            <a:r>
              <a:rPr lang="en-US" dirty="0"/>
              <a:t> </a:t>
            </a:r>
            <a:r>
              <a:rPr lang="en-US" dirty="0" err="1"/>
              <a:t>Dhātī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Waraqa</a:t>
            </a:r>
            <a:r>
              <a:rPr lang="en-US" dirty="0"/>
              <a:t> </a:t>
            </a:r>
            <a:r>
              <a:rPr lang="en-US" dirty="0" err="1"/>
              <a:t>Tīnen</a:t>
            </a:r>
            <a:r>
              <a:rPr lang="en-US" dirty="0"/>
              <a:t> </a:t>
            </a:r>
            <a:r>
              <a:rPr lang="en-US" dirty="0" err="1"/>
              <a:t>Yasturunī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0C164-26D2-4B59-85C9-A17B5FD7B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تــنـهــارُ جَــمــيـــعُ أبــراجـــي </a:t>
            </a:r>
            <a:br>
              <a:rPr lang="ar-KW" dirty="0"/>
            </a:br>
            <a:r>
              <a:rPr lang="ar-KW" dirty="0"/>
              <a:t>أرمــي بِـقـِـنـاعـــي وألـــوانـــي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0CE64B-3028-43BD-AAB7-B5F8CB0F23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my towers are collapsing, </a:t>
            </a:r>
            <a:br>
              <a:rPr lang="en-US" dirty="0"/>
            </a:br>
            <a:r>
              <a:rPr lang="en-US" dirty="0"/>
              <a:t>throwing my mask and all my colors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8C170D-6DA2-4D8D-A42E-CBC47ADC8F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Tanhāru</a:t>
            </a:r>
            <a:r>
              <a:rPr lang="en-US" dirty="0"/>
              <a:t> </a:t>
            </a:r>
            <a:r>
              <a:rPr lang="en-US" dirty="0" err="1"/>
              <a:t>Jamīʻu</a:t>
            </a:r>
            <a:r>
              <a:rPr lang="en-US" dirty="0"/>
              <a:t> ‛</a:t>
            </a:r>
            <a:r>
              <a:rPr lang="en-US" dirty="0" err="1"/>
              <a:t>Abrājī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Armī</a:t>
            </a:r>
            <a:r>
              <a:rPr lang="en-US" dirty="0"/>
              <a:t> </a:t>
            </a:r>
            <a:r>
              <a:rPr lang="en-US" dirty="0" err="1"/>
              <a:t>biQināʻī</a:t>
            </a:r>
            <a:r>
              <a:rPr lang="en-US" dirty="0"/>
              <a:t> </a:t>
            </a:r>
            <a:r>
              <a:rPr lang="en-US" dirty="0" err="1"/>
              <a:t>wa‛Alwānī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3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885BD-1AF2-497C-84E3-F6AA70311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لِــسِــنــيـــنَ حَــيــاتــي واقِــفَــــةٌ </a:t>
            </a:r>
            <a:br>
              <a:rPr lang="ar-KW" dirty="0"/>
            </a:br>
            <a:r>
              <a:rPr lang="ar-KW" dirty="0"/>
              <a:t>وَجُــمـــودُ روحــي كَــتِــمْـثــــال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2F578-46E9-4C17-BCE8-08CB678866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life has paused for years, </a:t>
            </a:r>
            <a:br>
              <a:rPr lang="en-US" dirty="0"/>
            </a:br>
            <a:r>
              <a:rPr lang="en-US" dirty="0"/>
              <a:t>and stagnation has petrified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A93112-E69B-4A92-B6C5-DC600FC16A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liSinīna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Wāqifaton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waJumūdu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kaTemthāl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01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F7C15-1130-4904-88A3-CE0C8242E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وَصَـقـيـعُ الـبُـعْــدِ قَــد غَــطَّـى قَـلـبـي </a:t>
            </a:r>
            <a:br>
              <a:rPr lang="ar-KW" dirty="0"/>
            </a:br>
            <a:r>
              <a:rPr lang="ar-KW" dirty="0"/>
              <a:t>ونَــســيـــتُ أحــلامــــي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1C066-8EA0-45B7-B8F7-804F012C1DA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Distant from my God, the cold has covered</a:t>
            </a:r>
            <a:br>
              <a:rPr lang="en-US" dirty="0"/>
            </a:br>
            <a:r>
              <a:rPr lang="en-US" dirty="0"/>
              <a:t>my heart, and I forgot my dreams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D3C272-A8BC-4D98-8E8F-B979C747EF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waṢaqīʻul</a:t>
            </a:r>
            <a:r>
              <a:rPr lang="en-US" dirty="0"/>
              <a:t> </a:t>
            </a:r>
            <a:r>
              <a:rPr lang="en-US" dirty="0" err="1"/>
              <a:t>Buʻdi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Ghaṭṭā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waNasītu</a:t>
            </a:r>
            <a:r>
              <a:rPr lang="en-US" dirty="0"/>
              <a:t> ‛</a:t>
            </a:r>
            <a:r>
              <a:rPr lang="en-US" dirty="0" err="1"/>
              <a:t>Aḥlāmī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15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2EF96-4F97-4B87-B2B2-0E289397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آتـــيـــكَ إلـهـــي، بِـــدُمـــوعـــي </a:t>
            </a:r>
            <a:br>
              <a:rPr lang="ar-KW" dirty="0"/>
            </a:br>
            <a:r>
              <a:rPr lang="ar-KW" dirty="0"/>
              <a:t>لا بِـكَـــلِـمــاتـــي الـــوَردِيَّــــة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6C78F1-EB84-4234-8C40-59DFBFB7C4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come to You, oh Lord, with my tears, </a:t>
            </a:r>
            <a:br>
              <a:rPr lang="en-US" dirty="0"/>
            </a:br>
            <a:r>
              <a:rPr lang="en-US" dirty="0"/>
              <a:t>not with my flaming words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925ABE-52FE-4634-B930-BB3B56FBCD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Ātīka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biDumūʻī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biKalimātīl</a:t>
            </a:r>
            <a:r>
              <a:rPr lang="en-US" dirty="0"/>
              <a:t> </a:t>
            </a:r>
            <a:r>
              <a:rPr lang="en-US" dirty="0" err="1"/>
              <a:t>Wardiyya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30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EA107-744F-4D36-A670-B1267894A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أشـــتـــاقُ أن تَـمْـــلُـــكَ قـلـبـــي </a:t>
            </a:r>
            <a:br>
              <a:rPr lang="ar-KW" dirty="0"/>
            </a:br>
            <a:r>
              <a:rPr lang="ar-KW" dirty="0"/>
              <a:t>لأُعــانِـــقَ وَجْــــهَ الـحُـــرِّيَّـــة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FDAF1B-89E7-4005-97E2-D35EB993C0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yearn that You takeover my heart, </a:t>
            </a:r>
            <a:br>
              <a:rPr lang="en-US" dirty="0"/>
            </a:br>
            <a:r>
              <a:rPr lang="en-US" dirty="0"/>
              <a:t>so I would embrace freedom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AB2D91-6CE6-44BC-A720-3B99690829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Ashtāqu</a:t>
            </a:r>
            <a:r>
              <a:rPr lang="en-US" dirty="0"/>
              <a:t> ‛An </a:t>
            </a:r>
            <a:r>
              <a:rPr lang="en-US" dirty="0" err="1"/>
              <a:t>Tamluka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li‛Uʻāniqa</a:t>
            </a:r>
            <a:r>
              <a:rPr lang="en-US" dirty="0"/>
              <a:t> </a:t>
            </a:r>
            <a:r>
              <a:rPr lang="en-US" dirty="0" err="1"/>
              <a:t>Wajhal</a:t>
            </a:r>
            <a:r>
              <a:rPr lang="en-US" dirty="0"/>
              <a:t> </a:t>
            </a:r>
            <a:r>
              <a:rPr lang="en-US" dirty="0" err="1"/>
              <a:t>Ḥurriya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29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6D1CA-4101-4BD8-8988-07A5C9CCB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مَـــلَـــلْــــتُ أدوارَ الــبِــــرِّ </a:t>
            </a:r>
            <a:br>
              <a:rPr lang="ar-KW" dirty="0"/>
            </a:br>
            <a:r>
              <a:rPr lang="ar-KW" dirty="0"/>
              <a:t>كَــلِــمــاتٍ لَــسْـــتُ أعْـنـيــهــا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346AAB-8D15-4D6E-B8DE-D382A3342D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bored acting roles of righteousness, </a:t>
            </a:r>
            <a:br>
              <a:rPr lang="en-US" dirty="0"/>
            </a:br>
            <a:r>
              <a:rPr lang="en-US" dirty="0"/>
              <a:t>words I utter, I even do not mean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474E2-8DD6-4436-BECC-7D5D0A1D0F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Malaltu</a:t>
            </a:r>
            <a:r>
              <a:rPr lang="en-US" dirty="0"/>
              <a:t> ‛</a:t>
            </a:r>
            <a:r>
              <a:rPr lang="en-US" dirty="0" err="1"/>
              <a:t>Adwāral</a:t>
            </a:r>
            <a:r>
              <a:rPr lang="en-US" dirty="0"/>
              <a:t> Birri</a:t>
            </a:r>
            <a:br>
              <a:rPr lang="en-US" dirty="0"/>
            </a:br>
            <a:r>
              <a:rPr lang="en-US" dirty="0" err="1"/>
              <a:t>Kalimāten</a:t>
            </a:r>
            <a:r>
              <a:rPr lang="en-US" dirty="0"/>
              <a:t> </a:t>
            </a:r>
            <a:r>
              <a:rPr lang="en-US" dirty="0" err="1"/>
              <a:t>Lastu</a:t>
            </a:r>
            <a:r>
              <a:rPr lang="en-US" dirty="0"/>
              <a:t> ‛</a:t>
            </a:r>
            <a:r>
              <a:rPr lang="en-US" dirty="0" err="1"/>
              <a:t>A‘nīhā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48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32242-E65A-44DD-A2C0-E9C26C23A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وَخــطـايــا تـحـضُــرُ فـي الـسِّـــرِّ </a:t>
            </a:r>
            <a:br>
              <a:rPr lang="ar-KW" dirty="0"/>
            </a:br>
            <a:r>
              <a:rPr lang="ar-KW" dirty="0"/>
              <a:t>تــقــتُــلُ أنـفـاســي وتُحـيـيـهـا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C1C56-2A5A-4718-970D-170A91D5B1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sins that secretly manifest,</a:t>
            </a:r>
          </a:p>
          <a:p>
            <a:r>
              <a:rPr lang="en-US" dirty="0"/>
              <a:t>shaking my being to the core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CFE9AA-B2D3-4AC0-937A-1625F76585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waKhaṭāyā</a:t>
            </a:r>
            <a:r>
              <a:rPr lang="en-US" dirty="0"/>
              <a:t> </a:t>
            </a:r>
            <a:r>
              <a:rPr lang="en-US" dirty="0" err="1"/>
              <a:t>Taḥḍuru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Ssirri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Taqtulu</a:t>
            </a:r>
            <a:r>
              <a:rPr lang="en-US" dirty="0"/>
              <a:t> ‛</a:t>
            </a:r>
            <a:r>
              <a:rPr lang="en-US" dirty="0" err="1"/>
              <a:t>Anfāsī</a:t>
            </a:r>
            <a:r>
              <a:rPr lang="en-US" dirty="0"/>
              <a:t> </a:t>
            </a:r>
            <a:r>
              <a:rPr lang="en-US" dirty="0" err="1"/>
              <a:t>waTuḥyīhā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59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52DEA-C474-4D23-A116-A6F23FA7B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هَـل أبــكــي ذُلِّـــي وَحَـيــاتـــي؟ </a:t>
            </a:r>
            <a:br>
              <a:rPr lang="ar-KW" dirty="0"/>
            </a:br>
            <a:r>
              <a:rPr lang="ar-KW" dirty="0"/>
              <a:t>أمْ أتــرُكُ رَبِّـــي يَــبْــكــيــهــا؟!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FC3EA-07EB-49B6-B23F-E3BA4F63AD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Should I cry for my humiliating sins and life?</a:t>
            </a:r>
          </a:p>
          <a:p>
            <a:r>
              <a:rPr lang="en-US" dirty="0"/>
              <a:t>Or I should entrust my Lord to cry it for me?!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8ADB6-7371-455F-A79A-A37F99F223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‛</a:t>
            </a:r>
            <a:r>
              <a:rPr lang="en-US" dirty="0" err="1"/>
              <a:t>Abkī</a:t>
            </a:r>
            <a:r>
              <a:rPr lang="en-US" dirty="0"/>
              <a:t> </a:t>
            </a:r>
            <a:r>
              <a:rPr lang="en-US" dirty="0" err="1"/>
              <a:t>Dhullī</a:t>
            </a:r>
            <a:r>
              <a:rPr lang="en-US" dirty="0"/>
              <a:t> </a:t>
            </a:r>
            <a:r>
              <a:rPr lang="en-US" dirty="0" err="1"/>
              <a:t>waḤayātī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‛Am ‛</a:t>
            </a:r>
            <a:r>
              <a:rPr lang="en-US" dirty="0" err="1"/>
              <a:t>Atruku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Yabkīhā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18386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71B15-C0A7-4688-8E28-063DA2190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مَـــنْ غَــيْـــرُكَ أحْــتــاجُ إلـهــي </a:t>
            </a:r>
            <a:br>
              <a:rPr lang="ar-KW" dirty="0"/>
            </a:br>
            <a:r>
              <a:rPr lang="ar-KW" dirty="0"/>
              <a:t>لِـيَــرْفَــعَ روحــي وَيَـشــفــيــهــا؟!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6BE51-3320-42A9-9A45-32873FC84B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Who else do I need but You oh Lord, </a:t>
            </a:r>
            <a:br>
              <a:rPr lang="en-US" dirty="0"/>
            </a:br>
            <a:r>
              <a:rPr lang="en-US" dirty="0"/>
              <a:t>to lift my soul up and heal it?!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F37C64-9ACC-412D-99ED-7F13629421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Ghayruka</a:t>
            </a:r>
            <a:r>
              <a:rPr lang="en-US" dirty="0"/>
              <a:t> ‛</a:t>
            </a:r>
            <a:r>
              <a:rPr lang="en-US" dirty="0" err="1"/>
              <a:t>Aḥtāju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 err="1"/>
              <a:t>liYarfaʻa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waYashfīhā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265094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2EF96-4F97-4B87-B2B2-0E289397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آتـــيـــكَ إلـهـــي، بِـــدُمـــوعـــي </a:t>
            </a:r>
            <a:br>
              <a:rPr lang="ar-KW" dirty="0"/>
            </a:br>
            <a:r>
              <a:rPr lang="ar-KW" dirty="0"/>
              <a:t>لا بِـكَـــلِـمــاتـــي الـــوَردِيَّــــة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6C78F1-EB84-4234-8C40-59DFBFB7C4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come to You, oh Lord, with my tears, </a:t>
            </a:r>
            <a:br>
              <a:rPr lang="en-US" dirty="0"/>
            </a:br>
            <a:r>
              <a:rPr lang="en-US" dirty="0"/>
              <a:t>not with my flaming words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925ABE-52FE-4634-B930-BB3B56FBCD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Ātīka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biDumūʻī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biKalimātīl</a:t>
            </a:r>
            <a:r>
              <a:rPr lang="en-US" dirty="0"/>
              <a:t> </a:t>
            </a:r>
            <a:r>
              <a:rPr lang="en-US" dirty="0" err="1"/>
              <a:t>Wardiyya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7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EA107-744F-4D36-A670-B1267894A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أشـــتـــاقُ أن تَـمْـــلُـــكَ قـلـبـــي </a:t>
            </a:r>
            <a:br>
              <a:rPr lang="ar-KW" dirty="0"/>
            </a:br>
            <a:r>
              <a:rPr lang="ar-KW" dirty="0"/>
              <a:t>لأُعــانِـــقَ وَجْــــهَ الـحُـــرِّيَّـــة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FDAF1B-89E7-4005-97E2-D35EB993C0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yearn that You takeover my heart, </a:t>
            </a:r>
            <a:br>
              <a:rPr lang="en-US" dirty="0"/>
            </a:br>
            <a:r>
              <a:rPr lang="en-US" dirty="0"/>
              <a:t>so I would embrace freedom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AB2D91-6CE6-44BC-A720-3B99690829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Ashtāqu</a:t>
            </a:r>
            <a:r>
              <a:rPr lang="en-US" dirty="0"/>
              <a:t> ‛An </a:t>
            </a:r>
            <a:r>
              <a:rPr lang="en-US" dirty="0" err="1"/>
              <a:t>Tamluka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li‛Uʻāniqa</a:t>
            </a:r>
            <a:r>
              <a:rPr lang="en-US" dirty="0"/>
              <a:t> </a:t>
            </a:r>
            <a:r>
              <a:rPr lang="en-US" dirty="0" err="1"/>
              <a:t>Wajhal</a:t>
            </a:r>
            <a:r>
              <a:rPr lang="en-US" dirty="0"/>
              <a:t> </a:t>
            </a:r>
            <a:r>
              <a:rPr lang="en-US" dirty="0" err="1"/>
              <a:t>Ḥurriya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1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70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Hymns Template (NFGM BG 90%)" id="{4CBCA61D-E0B1-463F-9E96-02C3F2175DD1}" vid="{14E441D1-9295-403A-AFAE-98D8F58E53AE}"/>
    </a:ext>
  </a:extLst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909</TotalTime>
  <Words>461</Words>
  <Application>Microsoft Office PowerPoint</Application>
  <PresentationFormat>Widescreen</PresentationFormat>
  <Paragraphs>48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 Light</vt:lpstr>
      <vt:lpstr>Arial</vt:lpstr>
      <vt:lpstr>Times New Roman</vt:lpstr>
      <vt:lpstr>Calibri</vt:lpstr>
      <vt:lpstr>1_Office Theme</vt:lpstr>
      <vt:lpstr>5_Office Theme</vt:lpstr>
      <vt:lpstr>فــي لَـحـظَــةِ صِــدقٍ</vt:lpstr>
      <vt:lpstr>فـي لـحــظــةِ صِـــدقٍ مَــعَ ذاتــي  لا وَرَقَ تــيــنٍ يَـســتُــرُنــي</vt:lpstr>
      <vt:lpstr>تــنـهــارُ جَــمــيـــعُ أبــراجـــي  أرمــي بِـقـِـنـاعـــي وألـــوانـــي</vt:lpstr>
      <vt:lpstr>لِــسِــنــيـــنَ حَــيــاتــي واقِــفَــــةٌ  وَجُــمـــودُ روحــي كَــتِــمْـثــــال</vt:lpstr>
      <vt:lpstr>وَصَـقـيـعُ الـبُـعْــدِ قَــد غَــطَّـى قَـلـبـي  ونَــســيـــتُ أحــلامــــي</vt:lpstr>
      <vt:lpstr>آتـــيـــكَ إلـهـــي، بِـــدُمـــوعـــي  لا بِـكَـــلِـمــاتـــي الـــوَردِيَّــــة</vt:lpstr>
      <vt:lpstr>أشـــتـــاقُ أن تَـمْـــلُـــكَ قـلـبـــي  لأُعــانِـــقَ وَجْــــهَ الـحُـــرِّيَّـــة</vt:lpstr>
      <vt:lpstr>مَـــلَـــلْــــتُ أدوارَ الــبِــــرِّ  كَــلِــمــاتٍ لَــسْـــتُ أعْـنـيــهــا</vt:lpstr>
      <vt:lpstr>وَخــطـايــا تـحـضُــرُ فـي الـسِّـــرِّ  تــقــتُــلُ أنـفـاســي وتُحـيـيـهـا</vt:lpstr>
      <vt:lpstr>هَـل أبــكــي ذُلِّـــي وَحَـيــاتـــي؟  أمْ أتــرُكُ رَبِّـــي يَــبْــكــيــهــا؟!</vt:lpstr>
      <vt:lpstr>مَـــنْ غَــيْـــرُكَ أحْــتــاجُ إلـهــي  لِـيَــرْفَــعَ روحــي وَيَـشــفــيــهــا؟!</vt:lpstr>
      <vt:lpstr>آتـــيـــكَ إلـهـــي، بِـــدُمـــوعـــي  لا بِـكَـــلِـمــاتـــي الـــوَردِيَّــــة</vt:lpstr>
      <vt:lpstr>أشـــتـــاقُ أن تَـمْـــلُـــكَ قـلـبـــي  لأُعــانِـــقَ وَجْــــهَ الـحُـــرِّيَّـــة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Fī Laḥẓati Ṣedqen - في لحظة صدق</dc:title>
  <dc:subject/>
  <dc:creator>Nizart</dc:creator>
  <cp:keywords>Nizar 2019 In a moment of Honesty - في لحظة صدقٍ‎</cp:keywords>
  <cp:lastModifiedBy>Pascale Hage</cp:lastModifiedBy>
  <cp:revision>84</cp:revision>
  <dcterms:created xsi:type="dcterms:W3CDTF">2014-06-01T05:24:09Z</dcterms:created>
  <dcterms:modified xsi:type="dcterms:W3CDTF">2025-04-06T09:49:29Z</dcterms:modified>
  <cp:category/>
</cp:coreProperties>
</file>