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62" r:id="rId1"/>
  </p:sldMasterIdLst>
  <p:notesMasterIdLst>
    <p:notesMasterId r:id="rId25"/>
  </p:notesMasterIdLst>
  <p:handoutMasterIdLst>
    <p:handoutMasterId r:id="rId26"/>
  </p:handoutMasterIdLst>
  <p:sldIdLst>
    <p:sldId id="358" r:id="rId2"/>
    <p:sldId id="264" r:id="rId3"/>
    <p:sldId id="408" r:id="rId4"/>
    <p:sldId id="423" r:id="rId5"/>
    <p:sldId id="424" r:id="rId6"/>
    <p:sldId id="425" r:id="rId7"/>
    <p:sldId id="426" r:id="rId8"/>
    <p:sldId id="427" r:id="rId9"/>
    <p:sldId id="421" r:id="rId10"/>
    <p:sldId id="429" r:id="rId11"/>
    <p:sldId id="428" r:id="rId12"/>
    <p:sldId id="458" r:id="rId13"/>
    <p:sldId id="459" r:id="rId14"/>
    <p:sldId id="460" r:id="rId15"/>
    <p:sldId id="461" r:id="rId16"/>
    <p:sldId id="434" r:id="rId17"/>
    <p:sldId id="435" r:id="rId18"/>
    <p:sldId id="436" r:id="rId19"/>
    <p:sldId id="462" r:id="rId20"/>
    <p:sldId id="463" r:id="rId21"/>
    <p:sldId id="464" r:id="rId22"/>
    <p:sldId id="465" r:id="rId23"/>
    <p:sldId id="457" r:id="rId2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74"/>
  </p:normalViewPr>
  <p:slideViewPr>
    <p:cSldViewPr snapToGrid="0" snapToObjects="1">
      <p:cViewPr varScale="1">
        <p:scale>
          <a:sx n="113" d="100"/>
          <a:sy n="113" d="100"/>
        </p:scale>
        <p:origin x="474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napToObjects="1">
      <p:cViewPr varScale="1">
        <p:scale>
          <a:sx n="86" d="100"/>
          <a:sy n="86" d="100"/>
        </p:scale>
        <p:origin x="3864" y="84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84D49608-D137-A004-3FB2-7570A2F7BEE6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4AB288B-DDD6-1BBB-81B5-839C141FA565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E7D980B-2799-4A75-87E1-D482AFCE05E0}" type="datetimeFigureOut">
              <a:rPr lang="en-US" smtClean="0"/>
              <a:t>19/04/2025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A277EF8-BC84-6F76-0007-B5CD92B5A4D8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92CE817-D09C-7353-D17F-217E06500D48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490A6A3-DBCB-4125-A98E-2F6EE3C6B99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848876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A961373-5C7E-1C4C-9563-A442C2746A7D}" type="datetimeFigureOut">
              <a:rPr lang="en-US" smtClean="0"/>
              <a:t>19/04/2025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D4EDFA1-54CD-1C48-B3B3-350DABCCD0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73329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75E0F34-1AED-4D0C-8212-7FCA0D38E70A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340673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228983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314638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45" name="Picture 44" descr="Logo, company name&#10;&#10;Description automatically generated">
            <a:extLst>
              <a:ext uri="{FF2B5EF4-FFF2-40B4-BE49-F238E27FC236}">
                <a16:creationId xmlns:a16="http://schemas.microsoft.com/office/drawing/2014/main" id="{3E2E7442-BBB5-4751-58EA-E705E2FAF56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5232369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41836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20268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202680" y="494825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494825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202680" y="4202952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202952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9" name="Text Placeholder 5">
            <a:extLst>
              <a:ext uri="{FF2B5EF4-FFF2-40B4-BE49-F238E27FC236}">
                <a16:creationId xmlns:a16="http://schemas.microsoft.com/office/drawing/2014/main" id="{3DBB080D-5F07-C696-8723-8F942760662B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620268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0" name="Text Placeholder 8">
            <a:extLst>
              <a:ext uri="{FF2B5EF4-FFF2-40B4-BE49-F238E27FC236}">
                <a16:creationId xmlns:a16="http://schemas.microsoft.com/office/drawing/2014/main" id="{775F464C-F8CE-07F4-5C02-6B5A9B50BA35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6202680" y="125349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1" name="Text Placeholder 5">
            <a:extLst>
              <a:ext uri="{FF2B5EF4-FFF2-40B4-BE49-F238E27FC236}">
                <a16:creationId xmlns:a16="http://schemas.microsoft.com/office/drawing/2014/main" id="{D278A950-559B-4F07-CA26-1050A1C8F664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15240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2" name="Text Placeholder 8">
            <a:extLst>
              <a:ext uri="{FF2B5EF4-FFF2-40B4-BE49-F238E27FC236}">
                <a16:creationId xmlns:a16="http://schemas.microsoft.com/office/drawing/2014/main" id="{E703D6CE-9D16-3861-6905-4083ED82E004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152400" y="125349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3" name="Text Placeholder 8">
            <a:extLst>
              <a:ext uri="{FF2B5EF4-FFF2-40B4-BE49-F238E27FC236}">
                <a16:creationId xmlns:a16="http://schemas.microsoft.com/office/drawing/2014/main" id="{900A32F2-91B9-6A1F-33D2-FA68AA8BE6E7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6197252" y="520718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4" name="Text Placeholder 8">
            <a:extLst>
              <a:ext uri="{FF2B5EF4-FFF2-40B4-BE49-F238E27FC236}">
                <a16:creationId xmlns:a16="http://schemas.microsoft.com/office/drawing/2014/main" id="{455E1E7D-220F-9023-2BB3-DF2A77F37A8B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152400" y="520718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8" name="Picture 17" descr="Logo, company name&#10;&#10;Description automatically generated">
            <a:extLst>
              <a:ext uri="{FF2B5EF4-FFF2-40B4-BE49-F238E27FC236}">
                <a16:creationId xmlns:a16="http://schemas.microsoft.com/office/drawing/2014/main" id="{FFFE973C-03E2-6D25-DBF3-DC6DE00825F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2807364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87189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0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1722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172200" y="531876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531876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172200" y="458724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58724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06613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0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60020" y="6050280"/>
            <a:ext cx="118719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60020" y="5318760"/>
            <a:ext cx="118719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160020" y="4587240"/>
            <a:ext cx="118719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3434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532176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0000"/>
              </a:lnSpc>
              <a:defRPr sz="66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126505"/>
            <a:ext cx="11887200" cy="1602802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 b="0" i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752318"/>
            <a:ext cx="11887200" cy="2300354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14000"/>
              </a:lnSpc>
              <a:spcBef>
                <a:spcPts val="0"/>
              </a:spcBef>
              <a:defRPr sz="660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8316785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0"/>
            <a:ext cx="11887200" cy="719877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11887200" cy="553998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11887200" cy="609398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9814143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0"/>
            <a:ext cx="5943600" cy="719877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5">
            <a:extLst>
              <a:ext uri="{FF2B5EF4-FFF2-40B4-BE49-F238E27FC236}">
                <a16:creationId xmlns:a16="http://schemas.microsoft.com/office/drawing/2014/main" id="{996F7702-0897-470D-A036-22A319ED33A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0960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Text Placeholder 8">
            <a:extLst>
              <a:ext uri="{FF2B5EF4-FFF2-40B4-BE49-F238E27FC236}">
                <a16:creationId xmlns:a16="http://schemas.microsoft.com/office/drawing/2014/main" id="{F4B81FEE-D6E0-4BBB-81D5-1D774C21F1C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0960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EEE2C348-BDB8-4703-971C-5FB09164B45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099048" y="2651760"/>
            <a:ext cx="5943600" cy="722376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>
              <a:defRPr lang="en-US" sz="3600" b="0" dirty="0" smtClean="0">
                <a:solidFill>
                  <a:srgbClr val="2D1493"/>
                </a:solidFill>
                <a:effectLst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 lvl="0" rtl="1">
              <a:lnSpc>
                <a:spcPct val="125000"/>
              </a:lnSpc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997870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2FCE67-CD27-ECAA-D7F9-28C6F73A1345}"/>
              </a:ext>
            </a:extLst>
          </p:cNvPr>
          <p:cNvSpPr txBox="1">
            <a:spLocks/>
          </p:cNvSpPr>
          <p:nvPr userDrawn="1"/>
        </p:nvSpPr>
        <p:spPr>
          <a:xfrm>
            <a:off x="3021496" y="4655471"/>
            <a:ext cx="6149009" cy="731520"/>
          </a:xfrm>
          <a:prstGeom prst="rect">
            <a:avLst/>
          </a:prstGeom>
        </p:spPr>
        <p:txBody>
          <a:bodyPr vert="horz" wrap="none" lIns="91440" tIns="45720" rIns="91440" bIns="45720" rtlCol="0" anchor="ctr" anchorCtr="0">
            <a:normAutofit/>
          </a:bodyPr>
          <a:lstStyle>
            <a:lvl1pPr algn="ctr" defTabSz="457200" rtl="1" eaLnBrk="1" latinLnBrk="0" hangingPunct="1">
              <a:lnSpc>
                <a:spcPct val="125000"/>
              </a:lnSpc>
              <a:spcBef>
                <a:spcPct val="0"/>
              </a:spcBef>
              <a:buNone/>
              <a:defRPr sz="6600" b="1" kern="1200">
                <a:solidFill>
                  <a:srgbClr val="2D14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ar-KW" sz="3600" dirty="0"/>
              <a:t>مِــنَ الـتَّـعَــنِّــي إِلــى الـتَّـغَــنِّــي</a:t>
            </a:r>
            <a:endParaRPr lang="en-US" sz="3600" dirty="0"/>
          </a:p>
        </p:txBody>
      </p:sp>
      <p:sp>
        <p:nvSpPr>
          <p:cNvPr id="4" name="Text Placeholder 5">
            <a:extLst>
              <a:ext uri="{FF2B5EF4-FFF2-40B4-BE49-F238E27FC236}">
                <a16:creationId xmlns:a16="http://schemas.microsoft.com/office/drawing/2014/main" id="{2217A92D-546F-DEE6-621B-3B3F2CCABF24}"/>
              </a:ext>
            </a:extLst>
          </p:cNvPr>
          <p:cNvSpPr txBox="1">
            <a:spLocks/>
          </p:cNvSpPr>
          <p:nvPr userDrawn="1"/>
        </p:nvSpPr>
        <p:spPr>
          <a:xfrm>
            <a:off x="3021496" y="5743972"/>
            <a:ext cx="6149009" cy="731520"/>
          </a:xfrm>
          <a:prstGeom prst="rect">
            <a:avLst/>
          </a:prstGeom>
        </p:spPr>
        <p:txBody>
          <a:bodyPr vert="horz" wrap="none"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 panose="020B0604020202020204" pitchFamily="34" charset="0"/>
              <a:buNone/>
              <a:defRPr sz="6600" b="1" kern="1200">
                <a:solidFill>
                  <a:srgbClr val="AA87F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solidFill>
                  <a:srgbClr val="7030A0"/>
                </a:solidFill>
                <a:latin typeface="+mn-lt"/>
              </a:rPr>
              <a:t>From Hardship to Worship</a:t>
            </a:r>
          </a:p>
        </p:txBody>
      </p:sp>
      <p:sp>
        <p:nvSpPr>
          <p:cNvPr id="5" name="Text Placeholder 8">
            <a:extLst>
              <a:ext uri="{FF2B5EF4-FFF2-40B4-BE49-F238E27FC236}">
                <a16:creationId xmlns:a16="http://schemas.microsoft.com/office/drawing/2014/main" id="{18F61878-27C2-DBB0-2B98-74E3BE1C939B}"/>
              </a:ext>
            </a:extLst>
          </p:cNvPr>
          <p:cNvSpPr txBox="1">
            <a:spLocks/>
          </p:cNvSpPr>
          <p:nvPr userDrawn="1"/>
        </p:nvSpPr>
        <p:spPr>
          <a:xfrm>
            <a:off x="3021496" y="5210893"/>
            <a:ext cx="6149009" cy="731520"/>
          </a:xfrm>
          <a:prstGeom prst="rect">
            <a:avLst/>
          </a:prstGeom>
        </p:spPr>
        <p:txBody>
          <a:bodyPr wrap="none" anchor="ctr" anchorCtr="0">
            <a:normAutofit/>
          </a:bodyPr>
          <a:lstStyle>
            <a:lvl1pPr marL="0" indent="0" algn="ctr" defTabSz="457200" rtl="0" eaLnBrk="1" latinLnBrk="0" hangingPunct="1">
              <a:lnSpc>
                <a:spcPct val="120000"/>
              </a:lnSpc>
              <a:spcBef>
                <a:spcPts val="0"/>
              </a:spcBef>
              <a:buFont typeface="Arial"/>
              <a:buNone/>
              <a:defRPr sz="6600" b="1" kern="1200">
                <a:solidFill>
                  <a:srgbClr val="3BEAF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Mina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Ttaʻann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ī</a:t>
            </a:r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ʽElā</a:t>
            </a:r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Ttaghannī</a:t>
            </a:r>
            <a:endParaRPr lang="en-US" sz="3200" dirty="0">
              <a:solidFill>
                <a:schemeClr val="tx2">
                  <a:lumMod val="60000"/>
                  <a:lumOff val="40000"/>
                </a:schemeClr>
              </a:solidFill>
              <a:latin typeface="+mn-lt"/>
            </a:endParaRPr>
          </a:p>
        </p:txBody>
      </p:sp>
      <p:pic>
        <p:nvPicPr>
          <p:cNvPr id="6" name="Picture 5" descr="Logo, company name&#10;&#10;Description automatically generated">
            <a:extLst>
              <a:ext uri="{FF2B5EF4-FFF2-40B4-BE49-F238E27FC236}">
                <a16:creationId xmlns:a16="http://schemas.microsoft.com/office/drawing/2014/main" id="{DD338D0B-D1B5-359C-E078-02957C0BAE9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770906" y="1604341"/>
            <a:ext cx="4650188" cy="215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26824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358611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  <p:sldLayoutId id="2147483664" r:id="rId2"/>
    <p:sldLayoutId id="2147483665" r:id="rId3"/>
    <p:sldLayoutId id="2147483666" r:id="rId4"/>
    <p:sldLayoutId id="2147483667" r:id="rId5"/>
    <p:sldLayoutId id="2147483668" r:id="rId6"/>
    <p:sldLayoutId id="2147483669" r:id="rId7"/>
    <p:sldLayoutId id="2147483670" r:id="rId8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ctr" defTabSz="457200" rtl="0" eaLnBrk="1" latinLnBrk="0" hangingPunct="1">
        <a:spcBef>
          <a:spcPct val="0"/>
        </a:spcBef>
        <a:buNone/>
        <a:defRPr sz="4000" b="1" kern="1200">
          <a:solidFill>
            <a:schemeClr val="bg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0" indent="0" algn="ctr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4572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9144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3716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18288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بِــحُــنــوطٍ </a:t>
            </a:r>
            <a:r>
              <a:rPr lang="ar-KW" dirty="0" err="1"/>
              <a:t>وبــأطــيــاب</a:t>
            </a:r>
            <a:endParaRPr lang="en-US" dirty="0"/>
          </a:p>
        </p:txBody>
      </p:sp>
      <p:sp>
        <p:nvSpPr>
          <p:cNvPr id="16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With Spices and Fragrant Oil</a:t>
            </a:r>
          </a:p>
        </p:txBody>
      </p:sp>
      <p:sp>
        <p:nvSpPr>
          <p:cNvPr id="17" name="Text Placeholder 3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 err="1"/>
              <a:t>biḤunūṭen</a:t>
            </a:r>
            <a:r>
              <a:rPr lang="en-US" dirty="0"/>
              <a:t> </a:t>
            </a:r>
            <a:r>
              <a:rPr lang="en-US" dirty="0" err="1"/>
              <a:t>wabi</a:t>
            </a:r>
            <a:r>
              <a:rPr lang="en-US" sz="4800" dirty="0" err="1"/>
              <a:t>‛</a:t>
            </a:r>
            <a:r>
              <a:rPr lang="en-US" dirty="0" err="1"/>
              <a:t>Aṭyāb</a:t>
            </a:r>
            <a:endParaRPr lang="en-US" dirty="0"/>
          </a:p>
        </p:txBody>
      </p:sp>
      <p:sp>
        <p:nvSpPr>
          <p:cNvPr id="23" name="Text Placeholder 22">
            <a:extLst>
              <a:ext uri="{FF2B5EF4-FFF2-40B4-BE49-F238E27FC236}">
                <a16:creationId xmlns:a16="http://schemas.microsoft.com/office/drawing/2014/main" id="{CC5A2492-4E1C-D185-8769-223E97BA02A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4798031" y="6050280"/>
            <a:ext cx="7226329" cy="640080"/>
          </a:xfrm>
        </p:spPr>
        <p:txBody>
          <a:bodyPr>
            <a:normAutofit fontScale="92500"/>
          </a:bodyPr>
          <a:lstStyle/>
          <a:p>
            <a:r>
              <a:rPr lang="en-US" dirty="0"/>
              <a:t>Lyrics and Music by: </a:t>
            </a:r>
            <a:r>
              <a:rPr lang="en-US" dirty="0" err="1"/>
              <a:t>Magid</a:t>
            </a:r>
            <a:r>
              <a:rPr lang="en-US" dirty="0"/>
              <a:t> Noshi Mansour</a:t>
            </a:r>
          </a:p>
        </p:txBody>
      </p:sp>
      <p:sp>
        <p:nvSpPr>
          <p:cNvPr id="24" name="Text Placeholder 23">
            <a:extLst>
              <a:ext uri="{FF2B5EF4-FFF2-40B4-BE49-F238E27FC236}">
                <a16:creationId xmlns:a16="http://schemas.microsoft.com/office/drawing/2014/main" id="{F3FA8FCE-647A-CB03-06CD-15A05518C53E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4798031" y="5318760"/>
            <a:ext cx="7226329" cy="640080"/>
          </a:xfrm>
        </p:spPr>
        <p:txBody>
          <a:bodyPr/>
          <a:lstStyle/>
          <a:p>
            <a:r>
              <a:rPr lang="en-US" dirty="0" err="1"/>
              <a:t>Kalimāt</a:t>
            </a:r>
            <a:r>
              <a:rPr lang="en-US" dirty="0"/>
              <a:t> </a:t>
            </a:r>
            <a:r>
              <a:rPr lang="en-US" dirty="0" err="1"/>
              <a:t>waTalḥīn</a:t>
            </a:r>
            <a:r>
              <a:rPr lang="en-US" dirty="0"/>
              <a:t>: </a:t>
            </a:r>
            <a:r>
              <a:rPr lang="en-US" dirty="0" err="1"/>
              <a:t>Magid</a:t>
            </a:r>
            <a:r>
              <a:rPr lang="en-US" dirty="0"/>
              <a:t> Noshi Mansour</a:t>
            </a:r>
          </a:p>
        </p:txBody>
      </p:sp>
      <p:sp>
        <p:nvSpPr>
          <p:cNvPr id="25" name="Text Placeholder 24">
            <a:extLst>
              <a:ext uri="{FF2B5EF4-FFF2-40B4-BE49-F238E27FC236}">
                <a16:creationId xmlns:a16="http://schemas.microsoft.com/office/drawing/2014/main" id="{5D09AB2A-EE15-49DB-79F6-8097BB3A42A6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6050280"/>
            <a:ext cx="4645631" cy="640080"/>
          </a:xfrm>
        </p:spPr>
        <p:txBody>
          <a:bodyPr/>
          <a:lstStyle/>
          <a:p>
            <a:r>
              <a:rPr lang="en-US" dirty="0"/>
              <a:t>Arranged by: Lena Kosta</a:t>
            </a:r>
          </a:p>
        </p:txBody>
      </p:sp>
      <p:sp>
        <p:nvSpPr>
          <p:cNvPr id="26" name="Text Placeholder 25">
            <a:extLst>
              <a:ext uri="{FF2B5EF4-FFF2-40B4-BE49-F238E27FC236}">
                <a16:creationId xmlns:a16="http://schemas.microsoft.com/office/drawing/2014/main" id="{B696650C-8E68-5572-8B82-A47223CCF6FA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5318760"/>
            <a:ext cx="4645631" cy="640080"/>
          </a:xfrm>
        </p:spPr>
        <p:txBody>
          <a:bodyPr/>
          <a:lstStyle/>
          <a:p>
            <a:r>
              <a:rPr lang="en-US" dirty="0" err="1"/>
              <a:t>Tawzīʻ</a:t>
            </a:r>
            <a:r>
              <a:rPr lang="en-US" dirty="0"/>
              <a:t>: Lena Kosta</a:t>
            </a:r>
          </a:p>
        </p:txBody>
      </p:sp>
      <p:sp>
        <p:nvSpPr>
          <p:cNvPr id="27" name="Text Placeholder 26">
            <a:extLst>
              <a:ext uri="{FF2B5EF4-FFF2-40B4-BE49-F238E27FC236}">
                <a16:creationId xmlns:a16="http://schemas.microsoft.com/office/drawing/2014/main" id="{C4A17CD4-2C3B-D0F0-E44B-4D1DC0DAB0B5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4798031" y="4587240"/>
            <a:ext cx="7226329" cy="640080"/>
          </a:xfrm>
        </p:spPr>
        <p:txBody>
          <a:bodyPr/>
          <a:lstStyle/>
          <a:p>
            <a:r>
              <a:rPr lang="ar-KW"/>
              <a:t>كلمات وتلحين: مجيد نصحي منصور </a:t>
            </a:r>
            <a:endParaRPr lang="en-US" dirty="0"/>
          </a:p>
        </p:txBody>
      </p:sp>
      <p:sp>
        <p:nvSpPr>
          <p:cNvPr id="28" name="Text Placeholder 27">
            <a:extLst>
              <a:ext uri="{FF2B5EF4-FFF2-40B4-BE49-F238E27FC236}">
                <a16:creationId xmlns:a16="http://schemas.microsoft.com/office/drawing/2014/main" id="{26A108C5-2B83-39BF-06A2-BCCF570553D2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587240"/>
            <a:ext cx="4645631" cy="640080"/>
          </a:xfrm>
        </p:spPr>
        <p:txBody>
          <a:bodyPr/>
          <a:lstStyle/>
          <a:p>
            <a:r>
              <a:rPr lang="ar-KW" dirty="0"/>
              <a:t>توزيع: لينا </a:t>
            </a:r>
            <a:r>
              <a:rPr lang="ar-KW" dirty="0" err="1"/>
              <a:t>قسطة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96179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6A248B-D3A0-4D69-A783-8E105157BA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بـحُـنـوطٍ </a:t>
            </a:r>
            <a:r>
              <a:rPr lang="ar-KW" dirty="0" err="1"/>
              <a:t>وَبـأطـيــابٍ</a:t>
            </a:r>
            <a:r>
              <a:rPr lang="ar-KW" dirty="0"/>
              <a:t> </a:t>
            </a:r>
            <a:br>
              <a:rPr lang="ar-KW" dirty="0"/>
            </a:br>
            <a:r>
              <a:rPr lang="ar-KW" dirty="0"/>
              <a:t>جِـئـنَ مِـن أجـلِ جَــسَــدِ الـحَـبـيـب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B367FE0-2330-4090-A9FA-8C26C0EA96F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With spices and fragrant oil </a:t>
            </a:r>
            <a:br>
              <a:rPr lang="en-US" dirty="0"/>
            </a:br>
            <a:r>
              <a:rPr lang="en-US" dirty="0"/>
              <a:t>they came to anoint the body of the Beloved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9834670-18EE-437A-B42C-11C563EE39B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biḤunūṭen</a:t>
            </a:r>
            <a:r>
              <a:rPr lang="en-US" dirty="0"/>
              <a:t> </a:t>
            </a:r>
            <a:r>
              <a:rPr lang="en-US" dirty="0" err="1"/>
              <a:t>wabi‛Aṭyāben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Je‛na</a:t>
            </a:r>
            <a:r>
              <a:rPr lang="en-US" dirty="0"/>
              <a:t> Min ‛</a:t>
            </a:r>
            <a:r>
              <a:rPr lang="en-US" dirty="0" err="1"/>
              <a:t>Ajli</a:t>
            </a:r>
            <a:r>
              <a:rPr lang="en-US" dirty="0"/>
              <a:t> </a:t>
            </a:r>
            <a:r>
              <a:rPr lang="en-US" dirty="0" err="1"/>
              <a:t>Jasadil</a:t>
            </a:r>
            <a:r>
              <a:rPr lang="en-US" dirty="0"/>
              <a:t> </a:t>
            </a:r>
            <a:r>
              <a:rPr lang="en-US" dirty="0" err="1"/>
              <a:t>Ḥabīb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101706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6A248B-D3A0-4D69-A783-8E105157BA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حُـزنُ قـلـبٍ وَدَمـعُ عَـيْـنٍ </a:t>
            </a:r>
            <a:br>
              <a:rPr lang="ar-KW" dirty="0"/>
            </a:br>
            <a:r>
              <a:rPr lang="ar-KW" dirty="0"/>
              <a:t>لا تـبـرَحُ الـفِـكـرَ ذِكـرى الـصَّـلـيـب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B367FE0-2330-4090-A9FA-8C26C0EA96F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Recalling the crucifixion with sorrow in their hearts and tears in their eyes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9834670-18EE-437A-B42C-11C563EE39B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Ḥuznu</a:t>
            </a:r>
            <a:r>
              <a:rPr lang="en-US" dirty="0"/>
              <a:t> </a:t>
            </a:r>
            <a:r>
              <a:rPr lang="en-US" dirty="0" err="1"/>
              <a:t>Qalben</a:t>
            </a:r>
            <a:r>
              <a:rPr lang="en-US" dirty="0"/>
              <a:t> </a:t>
            </a:r>
            <a:r>
              <a:rPr lang="en-US" dirty="0" err="1"/>
              <a:t>waDamʻu</a:t>
            </a:r>
            <a:r>
              <a:rPr lang="en-US" dirty="0"/>
              <a:t> </a:t>
            </a:r>
            <a:r>
              <a:rPr lang="en-US" dirty="0" err="1"/>
              <a:t>ʻAynen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Lā</a:t>
            </a:r>
            <a:r>
              <a:rPr lang="en-US" dirty="0"/>
              <a:t> </a:t>
            </a:r>
            <a:r>
              <a:rPr lang="en-US" dirty="0" err="1"/>
              <a:t>Tabraḥul</a:t>
            </a:r>
            <a:r>
              <a:rPr lang="en-US" dirty="0"/>
              <a:t> </a:t>
            </a:r>
            <a:r>
              <a:rPr lang="en-US" dirty="0" err="1"/>
              <a:t>Fikra</a:t>
            </a:r>
            <a:r>
              <a:rPr lang="en-US" dirty="0"/>
              <a:t> </a:t>
            </a:r>
            <a:r>
              <a:rPr lang="en-US" dirty="0" err="1"/>
              <a:t>Dhikrā</a:t>
            </a:r>
            <a:r>
              <a:rPr lang="en-US" dirty="0"/>
              <a:t> </a:t>
            </a:r>
            <a:r>
              <a:rPr lang="en-US" dirty="0" err="1"/>
              <a:t>Ṣṣalīb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18213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6A248B-D3A0-4D69-A783-8E105157BA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هــذا نــورٌ، هـا مَــلاكٌ </a:t>
            </a:r>
            <a:br>
              <a:rPr lang="ar-KW" dirty="0"/>
            </a:br>
            <a:r>
              <a:rPr lang="ar-KW" dirty="0"/>
              <a:t>يـا لَــهُ مِــن مَـنـظَــرٍ عَــجــيــب!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B367FE0-2330-4090-A9FA-8C26C0EA96F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They beheld the light and encountered the angel; what a wondrous scene!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9834670-18EE-437A-B42C-11C563EE39B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Hādhā</a:t>
            </a:r>
            <a:r>
              <a:rPr lang="en-US" dirty="0"/>
              <a:t> </a:t>
            </a:r>
            <a:r>
              <a:rPr lang="en-US" dirty="0" err="1"/>
              <a:t>Nūron</a:t>
            </a:r>
            <a:r>
              <a:rPr lang="en-US" dirty="0"/>
              <a:t>, </a:t>
            </a:r>
            <a:r>
              <a:rPr lang="en-US" dirty="0" err="1"/>
              <a:t>Hā</a:t>
            </a:r>
            <a:r>
              <a:rPr lang="en-US" dirty="0"/>
              <a:t> </a:t>
            </a:r>
            <a:r>
              <a:rPr lang="en-US" dirty="0" err="1"/>
              <a:t>Malākon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Lahu</a:t>
            </a:r>
            <a:r>
              <a:rPr lang="en-US" dirty="0"/>
              <a:t> Min </a:t>
            </a:r>
            <a:r>
              <a:rPr lang="en-US" dirty="0" err="1"/>
              <a:t>Manẓaren</a:t>
            </a:r>
            <a:r>
              <a:rPr lang="en-US" dirty="0"/>
              <a:t> </a:t>
            </a:r>
            <a:r>
              <a:rPr lang="en-US" dirty="0" err="1"/>
              <a:t>ʻAjīb</a:t>
            </a:r>
            <a:r>
              <a:rPr lang="en-US" dirty="0"/>
              <a:t>!</a:t>
            </a:r>
          </a:p>
        </p:txBody>
      </p:sp>
    </p:spTree>
    <p:extLst>
      <p:ext uri="{BB962C8B-B14F-4D97-AF65-F5344CB8AC3E}">
        <p14:creationId xmlns:p14="http://schemas.microsoft.com/office/powerpoint/2010/main" val="23523495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6A248B-D3A0-4D69-A783-8E105157BA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قــامَ رَبِّــي، قــامَ مُـنـتَـصِــرًا </a:t>
            </a:r>
            <a:br>
              <a:rPr lang="ar-KW" dirty="0"/>
            </a:br>
            <a:r>
              <a:rPr lang="ar-KW" dirty="0"/>
              <a:t>قــامَ حَــقًّــا، قــامَ بـالـظَّــفَــرِ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B367FE0-2330-4090-A9FA-8C26C0EA96F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My Lord is risen, truly risen in victory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9834670-18EE-437A-B42C-11C563EE39B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Qāma</a:t>
            </a:r>
            <a:r>
              <a:rPr lang="en-US" dirty="0"/>
              <a:t> </a:t>
            </a:r>
            <a:r>
              <a:rPr lang="en-US" dirty="0" err="1"/>
              <a:t>Rabbī</a:t>
            </a:r>
            <a:r>
              <a:rPr lang="en-US" dirty="0"/>
              <a:t>, </a:t>
            </a:r>
            <a:r>
              <a:rPr lang="en-US" dirty="0" err="1"/>
              <a:t>Qāma</a:t>
            </a:r>
            <a:r>
              <a:rPr lang="en-US" dirty="0"/>
              <a:t> </a:t>
            </a:r>
            <a:r>
              <a:rPr lang="en-US" dirty="0" err="1"/>
              <a:t>Muntaṣiran</a:t>
            </a:r>
            <a:r>
              <a:rPr lang="en-US" dirty="0"/>
              <a:t> </a:t>
            </a:r>
            <a:r>
              <a:rPr lang="en-US" dirty="0" err="1"/>
              <a:t>Qāma</a:t>
            </a:r>
            <a:r>
              <a:rPr lang="en-US" dirty="0"/>
              <a:t> </a:t>
            </a:r>
            <a:r>
              <a:rPr lang="en-US" dirty="0" err="1"/>
              <a:t>Ḥaqqān</a:t>
            </a:r>
            <a:r>
              <a:rPr lang="en-US" dirty="0"/>
              <a:t>, </a:t>
            </a:r>
            <a:r>
              <a:rPr lang="en-US" dirty="0" err="1"/>
              <a:t>Qāma</a:t>
            </a:r>
            <a:r>
              <a:rPr lang="en-US" dirty="0"/>
              <a:t> </a:t>
            </a:r>
            <a:r>
              <a:rPr lang="en-US" dirty="0" err="1"/>
              <a:t>biẒẓafari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09962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6A248B-D3A0-4D69-A783-8E105157BA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وَبـمَــوتِــهِ وَقــيــامَــتِــهِ </a:t>
            </a:r>
            <a:br>
              <a:rPr lang="ar-KW" dirty="0"/>
            </a:br>
            <a:r>
              <a:rPr lang="ar-KW" dirty="0"/>
              <a:t>يَـتــرَنَّــمُ قــلــبــي بـالـفــرحِ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B367FE0-2330-4090-A9FA-8C26C0EA96F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In delight my heart rejoices </a:t>
            </a:r>
            <a:br>
              <a:rPr lang="en-US" dirty="0"/>
            </a:br>
            <a:r>
              <a:rPr lang="en-US" dirty="0"/>
              <a:t>in His death and resurrection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9834670-18EE-437A-B42C-11C563EE39B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wabiMawtihi</a:t>
            </a:r>
            <a:r>
              <a:rPr lang="en-US" dirty="0"/>
              <a:t> </a:t>
            </a:r>
            <a:r>
              <a:rPr lang="en-US" dirty="0" err="1"/>
              <a:t>waQiyāmatihi</a:t>
            </a:r>
            <a:r>
              <a:rPr lang="en-US" dirty="0"/>
              <a:t> </a:t>
            </a:r>
            <a:r>
              <a:rPr lang="en-US" dirty="0" err="1"/>
              <a:t>Yatarannamu</a:t>
            </a:r>
            <a:r>
              <a:rPr lang="en-US" dirty="0"/>
              <a:t> </a:t>
            </a:r>
            <a:r>
              <a:rPr lang="en-US" dirty="0" err="1"/>
              <a:t>Qalbī</a:t>
            </a:r>
            <a:r>
              <a:rPr lang="en-US" dirty="0"/>
              <a:t> </a:t>
            </a:r>
            <a:r>
              <a:rPr lang="en-US" dirty="0" err="1"/>
              <a:t>belFaraḥi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926801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6A248B-D3A0-4D69-A783-8E105157BA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فَـلَـسَـوفَ أشــدُو بـنُــصــرَتِــهِ </a:t>
            </a:r>
            <a:br>
              <a:rPr lang="ar-KW" dirty="0"/>
            </a:br>
            <a:r>
              <a:rPr lang="ar-KW" dirty="0"/>
              <a:t>وَلَـسَـوفَ أحـيـا بِــقُــوَّتِــهِ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B367FE0-2330-4090-A9FA-8C26C0EA96F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I will resonate His victory and live by His strength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9834670-18EE-437A-B42C-11C563EE39B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falaSawfa</a:t>
            </a:r>
            <a:r>
              <a:rPr lang="en-US" dirty="0"/>
              <a:t> ‛</a:t>
            </a:r>
            <a:r>
              <a:rPr lang="en-US" dirty="0" err="1"/>
              <a:t>Ashdū</a:t>
            </a:r>
            <a:r>
              <a:rPr lang="en-US" dirty="0"/>
              <a:t> </a:t>
            </a:r>
            <a:r>
              <a:rPr lang="en-US" dirty="0" err="1"/>
              <a:t>biNuṣratihi</a:t>
            </a:r>
            <a:r>
              <a:rPr lang="en-US" dirty="0"/>
              <a:t> </a:t>
            </a:r>
            <a:r>
              <a:rPr lang="en-US" dirty="0" err="1"/>
              <a:t>walaSawfa</a:t>
            </a:r>
            <a:r>
              <a:rPr lang="en-US" dirty="0"/>
              <a:t> ‛</a:t>
            </a:r>
            <a:r>
              <a:rPr lang="en-US" dirty="0" err="1"/>
              <a:t>Aḥyā</a:t>
            </a:r>
            <a:r>
              <a:rPr lang="en-US" dirty="0"/>
              <a:t> </a:t>
            </a:r>
            <a:r>
              <a:rPr lang="en-US" dirty="0" err="1"/>
              <a:t>biQuwwatihi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617992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6A248B-D3A0-4D69-A783-8E105157BA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وَلَــسَــوفَ أَهــتــفُ لـلأبَــدِ </a:t>
            </a:r>
            <a:br>
              <a:rPr lang="ar-KW" dirty="0"/>
            </a:br>
            <a:r>
              <a:rPr lang="ar-KW" dirty="0"/>
              <a:t>قــامَ رَبِّــي، قــامَ بـالـظَّــفَـــرِ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B367FE0-2330-4090-A9FA-8C26C0EA96F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I will forever proclaim: my Lord is risen in victory 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9834670-18EE-437A-B42C-11C563EE39B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walaSawfa</a:t>
            </a:r>
            <a:r>
              <a:rPr lang="en-US" dirty="0"/>
              <a:t> ‛</a:t>
            </a:r>
            <a:r>
              <a:rPr lang="en-US" dirty="0" err="1"/>
              <a:t>Ahtifu</a:t>
            </a:r>
            <a:r>
              <a:rPr lang="en-US" dirty="0"/>
              <a:t> </a:t>
            </a:r>
            <a:r>
              <a:rPr lang="en-US" dirty="0" err="1"/>
              <a:t>lil‛Abadi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Qāma</a:t>
            </a:r>
            <a:r>
              <a:rPr lang="en-US" dirty="0"/>
              <a:t> </a:t>
            </a:r>
            <a:r>
              <a:rPr lang="en-US" dirty="0" err="1"/>
              <a:t>Rabbī</a:t>
            </a:r>
            <a:r>
              <a:rPr lang="en-US" dirty="0"/>
              <a:t>, </a:t>
            </a:r>
            <a:r>
              <a:rPr lang="en-US" dirty="0" err="1"/>
              <a:t>Qāma</a:t>
            </a:r>
            <a:r>
              <a:rPr lang="en-US" dirty="0"/>
              <a:t> </a:t>
            </a:r>
            <a:r>
              <a:rPr lang="en-US" dirty="0" err="1"/>
              <a:t>biẒẓafari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751242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6A248B-D3A0-4D69-A783-8E105157BA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بــأفــراحٍ وَبِــسُـــــرورٍ </a:t>
            </a:r>
            <a:br>
              <a:rPr lang="ar-KW" dirty="0"/>
            </a:br>
            <a:r>
              <a:rPr lang="ar-KW" dirty="0"/>
              <a:t>نَــزُفُّ تِـلــكَ الـبُــشــرى لـلأنــام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B367FE0-2330-4090-A9FA-8C26C0EA96F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With joy and gladness, </a:t>
            </a:r>
            <a:br>
              <a:rPr lang="en-US" dirty="0"/>
            </a:br>
            <a:r>
              <a:rPr lang="en-US" dirty="0"/>
              <a:t>we bring the Good News to all mankind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9834670-18EE-437A-B42C-11C563EE39B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bi‛Afrāḥen</a:t>
            </a:r>
            <a:r>
              <a:rPr lang="en-US" dirty="0"/>
              <a:t> </a:t>
            </a:r>
            <a:r>
              <a:rPr lang="en-US" dirty="0" err="1"/>
              <a:t>wabiSurūren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Nazuffu</a:t>
            </a:r>
            <a:r>
              <a:rPr lang="en-US" dirty="0"/>
              <a:t> </a:t>
            </a:r>
            <a:r>
              <a:rPr lang="en-US" dirty="0" err="1"/>
              <a:t>Tilkal</a:t>
            </a:r>
            <a:r>
              <a:rPr lang="en-US" dirty="0"/>
              <a:t> </a:t>
            </a:r>
            <a:r>
              <a:rPr lang="en-US" dirty="0" err="1"/>
              <a:t>Bushrā</a:t>
            </a:r>
            <a:r>
              <a:rPr lang="en-US" dirty="0"/>
              <a:t> </a:t>
            </a:r>
            <a:r>
              <a:rPr lang="en-US" dirty="0" err="1"/>
              <a:t>lil‛Anām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231516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6A248B-D3A0-4D69-A783-8E105157BA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قــامَ رَبِّــي، بـالـحَــقِّ قــامَ </a:t>
            </a:r>
            <a:br>
              <a:rPr lang="ar-KW" dirty="0"/>
            </a:br>
            <a:r>
              <a:rPr lang="ar-KW" dirty="0"/>
              <a:t>لا سُـلــطــةَ لـلـمَــوتِ وَالآلام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B367FE0-2330-4090-A9FA-8C26C0EA96F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My Lord is risen, truly risen </a:t>
            </a:r>
            <a:br>
              <a:rPr lang="en-US" dirty="0"/>
            </a:br>
            <a:r>
              <a:rPr lang="en-US" dirty="0"/>
              <a:t>and conquered death and agony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9834670-18EE-437A-B42C-11C563EE39B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Qāma</a:t>
            </a:r>
            <a:r>
              <a:rPr lang="en-US" dirty="0"/>
              <a:t> </a:t>
            </a:r>
            <a:r>
              <a:rPr lang="en-US" dirty="0" err="1"/>
              <a:t>Rabbī</a:t>
            </a:r>
            <a:r>
              <a:rPr lang="en-US" dirty="0"/>
              <a:t>, </a:t>
            </a:r>
            <a:r>
              <a:rPr lang="en-US" dirty="0" err="1"/>
              <a:t>belḤaqqi</a:t>
            </a:r>
            <a:r>
              <a:rPr lang="en-US" dirty="0"/>
              <a:t> </a:t>
            </a:r>
            <a:r>
              <a:rPr lang="en-US" dirty="0" err="1"/>
              <a:t>Qāma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Lā</a:t>
            </a:r>
            <a:r>
              <a:rPr lang="en-US" dirty="0"/>
              <a:t> </a:t>
            </a:r>
            <a:r>
              <a:rPr lang="en-US" dirty="0" err="1"/>
              <a:t>Sulṭata</a:t>
            </a:r>
            <a:r>
              <a:rPr lang="en-US" dirty="0"/>
              <a:t> </a:t>
            </a:r>
            <a:r>
              <a:rPr lang="en-US" dirty="0" err="1"/>
              <a:t>lilMawti</a:t>
            </a:r>
            <a:r>
              <a:rPr lang="en-US" dirty="0"/>
              <a:t> </a:t>
            </a:r>
            <a:r>
              <a:rPr lang="en-US" dirty="0" err="1"/>
              <a:t>wal‛Ālām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521024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6A248B-D3A0-4D69-A783-8E105157BA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إذ بـالـمَـوتِ، داسَ الـمَـوتَ </a:t>
            </a:r>
            <a:br>
              <a:rPr lang="ar-KW" dirty="0"/>
            </a:br>
            <a:r>
              <a:rPr lang="ar-KW" dirty="0"/>
              <a:t>مـانِـحًـا الـعِـتــقَ وَالـسَّــلام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B367FE0-2330-4090-A9FA-8C26C0EA96F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He trampled death by death, </a:t>
            </a:r>
            <a:br>
              <a:rPr lang="en-US" dirty="0"/>
            </a:br>
            <a:r>
              <a:rPr lang="en-US" dirty="0"/>
              <a:t>granting freedom and peace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9834670-18EE-437A-B42C-11C563EE39B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‛Edh </a:t>
            </a:r>
            <a:r>
              <a:rPr lang="en-US" dirty="0" err="1"/>
              <a:t>belMawti</a:t>
            </a:r>
            <a:r>
              <a:rPr lang="en-US" dirty="0"/>
              <a:t>, </a:t>
            </a:r>
            <a:r>
              <a:rPr lang="en-US" dirty="0" err="1"/>
              <a:t>Dāsal</a:t>
            </a:r>
            <a:r>
              <a:rPr lang="en-US" dirty="0"/>
              <a:t> </a:t>
            </a:r>
            <a:r>
              <a:rPr lang="en-US" dirty="0" err="1"/>
              <a:t>Mawta</a:t>
            </a:r>
            <a:r>
              <a:rPr lang="en-US" dirty="0"/>
              <a:t> </a:t>
            </a:r>
            <a:r>
              <a:rPr lang="en-US" dirty="0" err="1"/>
              <a:t>Māniḥanel</a:t>
            </a:r>
            <a:r>
              <a:rPr lang="en-US" dirty="0"/>
              <a:t> </a:t>
            </a:r>
            <a:r>
              <a:rPr lang="en-US" dirty="0" err="1"/>
              <a:t>ʻEtqa</a:t>
            </a:r>
            <a:r>
              <a:rPr lang="en-US" dirty="0"/>
              <a:t> </a:t>
            </a:r>
            <a:r>
              <a:rPr lang="en-US" dirty="0" err="1"/>
              <a:t>waSsalām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82849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6A248B-D3A0-4D69-A783-8E105157BA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قــامَ رَبِّــي، قــامَ مُـنـتَـصِــرًا </a:t>
            </a:r>
            <a:br>
              <a:rPr lang="ar-KW" dirty="0"/>
            </a:br>
            <a:r>
              <a:rPr lang="ar-KW" dirty="0"/>
              <a:t>قــامَ حَــقًّــا، قــامَ بـالـظَّــفَــرِ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B367FE0-2330-4090-A9FA-8C26C0EA96F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My Lord is risen, truly risen in victory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9834670-18EE-437A-B42C-11C563EE39B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Qāma</a:t>
            </a:r>
            <a:r>
              <a:rPr lang="en-US" dirty="0"/>
              <a:t> </a:t>
            </a:r>
            <a:r>
              <a:rPr lang="en-US" dirty="0" err="1"/>
              <a:t>Rabbī</a:t>
            </a:r>
            <a:r>
              <a:rPr lang="en-US" dirty="0"/>
              <a:t>, </a:t>
            </a:r>
            <a:r>
              <a:rPr lang="en-US" dirty="0" err="1"/>
              <a:t>Qāma</a:t>
            </a:r>
            <a:r>
              <a:rPr lang="en-US" dirty="0"/>
              <a:t> </a:t>
            </a:r>
            <a:r>
              <a:rPr lang="en-US" dirty="0" err="1"/>
              <a:t>Muntaṣiran</a:t>
            </a:r>
            <a:r>
              <a:rPr lang="en-US" dirty="0"/>
              <a:t> </a:t>
            </a:r>
            <a:r>
              <a:rPr lang="en-US" dirty="0" err="1"/>
              <a:t>Qāma</a:t>
            </a:r>
            <a:r>
              <a:rPr lang="en-US" dirty="0"/>
              <a:t> </a:t>
            </a:r>
            <a:r>
              <a:rPr lang="en-US" dirty="0" err="1"/>
              <a:t>Ḥaqqān</a:t>
            </a:r>
            <a:r>
              <a:rPr lang="en-US" dirty="0"/>
              <a:t>, </a:t>
            </a:r>
            <a:r>
              <a:rPr lang="en-US" dirty="0" err="1"/>
              <a:t>Qāma</a:t>
            </a:r>
            <a:r>
              <a:rPr lang="en-US" dirty="0"/>
              <a:t> </a:t>
            </a:r>
            <a:r>
              <a:rPr lang="en-US" dirty="0" err="1"/>
              <a:t>biẒẓafari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844073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6A248B-D3A0-4D69-A783-8E105157BA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وَبـمَــوتِــهِ وَقــيــامَــتِــهِ </a:t>
            </a:r>
            <a:br>
              <a:rPr lang="ar-KW" dirty="0"/>
            </a:br>
            <a:r>
              <a:rPr lang="ar-KW" dirty="0"/>
              <a:t>يَـتــرَنَّــمُ قــلــبــي بـالـفــرحِ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B367FE0-2330-4090-A9FA-8C26C0EA96F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In delight my heart rejoices </a:t>
            </a:r>
            <a:br>
              <a:rPr lang="en-US" dirty="0"/>
            </a:br>
            <a:r>
              <a:rPr lang="en-US" dirty="0"/>
              <a:t>in His death and resurrection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9834670-18EE-437A-B42C-11C563EE39B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wabiMawtihi</a:t>
            </a:r>
            <a:r>
              <a:rPr lang="en-US" dirty="0"/>
              <a:t> </a:t>
            </a:r>
            <a:r>
              <a:rPr lang="en-US" dirty="0" err="1"/>
              <a:t>waQiyāmatihi</a:t>
            </a:r>
            <a:r>
              <a:rPr lang="en-US" dirty="0"/>
              <a:t> </a:t>
            </a:r>
            <a:r>
              <a:rPr lang="en-US" dirty="0" err="1"/>
              <a:t>Yatarannamu</a:t>
            </a:r>
            <a:r>
              <a:rPr lang="en-US" dirty="0"/>
              <a:t> </a:t>
            </a:r>
            <a:r>
              <a:rPr lang="en-US" dirty="0" err="1"/>
              <a:t>Qalbī</a:t>
            </a:r>
            <a:r>
              <a:rPr lang="en-US" dirty="0"/>
              <a:t> </a:t>
            </a:r>
            <a:r>
              <a:rPr lang="en-US" dirty="0" err="1"/>
              <a:t>belFaraḥi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752108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6A248B-D3A0-4D69-A783-8E105157BA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فَـلَـسَـوفَ أشــدُو بـنُــصــرَتِــهِ </a:t>
            </a:r>
            <a:br>
              <a:rPr lang="ar-KW" dirty="0"/>
            </a:br>
            <a:r>
              <a:rPr lang="ar-KW" dirty="0"/>
              <a:t>وَلَـسَـوفَ أحـيـا بِــقُــوَّتِــهِ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B367FE0-2330-4090-A9FA-8C26C0EA96F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I will resonate His victory and live by His strength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9834670-18EE-437A-B42C-11C563EE39B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falaSawfa</a:t>
            </a:r>
            <a:r>
              <a:rPr lang="en-US" dirty="0"/>
              <a:t> ‛</a:t>
            </a:r>
            <a:r>
              <a:rPr lang="en-US" dirty="0" err="1"/>
              <a:t>Ashdū</a:t>
            </a:r>
            <a:r>
              <a:rPr lang="en-US" dirty="0"/>
              <a:t> </a:t>
            </a:r>
            <a:r>
              <a:rPr lang="en-US" dirty="0" err="1"/>
              <a:t>biNuṣratihi</a:t>
            </a:r>
            <a:r>
              <a:rPr lang="en-US" dirty="0"/>
              <a:t> </a:t>
            </a:r>
            <a:r>
              <a:rPr lang="en-US" dirty="0" err="1"/>
              <a:t>walaSawfa</a:t>
            </a:r>
            <a:r>
              <a:rPr lang="en-US" dirty="0"/>
              <a:t> ‛</a:t>
            </a:r>
            <a:r>
              <a:rPr lang="en-US" dirty="0" err="1"/>
              <a:t>Aḥyā</a:t>
            </a:r>
            <a:r>
              <a:rPr lang="en-US" dirty="0"/>
              <a:t> </a:t>
            </a:r>
            <a:r>
              <a:rPr lang="en-US" dirty="0" err="1"/>
              <a:t>biQuwwatihi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259440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6A248B-D3A0-4D69-A783-8E105157BA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وَلَــسَــوفَ أَهــتــفُ لـلأبَــدِ </a:t>
            </a:r>
            <a:br>
              <a:rPr lang="ar-KW" dirty="0"/>
            </a:br>
            <a:r>
              <a:rPr lang="ar-KW" dirty="0"/>
              <a:t>قــامَ رَبِّــي، قــامَ بـالـظَّــفَـــرِ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B367FE0-2330-4090-A9FA-8C26C0EA96F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I will forever proclaim: my Lord is risen in victory 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9834670-18EE-437A-B42C-11C563EE39B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walaSawfa</a:t>
            </a:r>
            <a:r>
              <a:rPr lang="en-US" dirty="0"/>
              <a:t> ‛</a:t>
            </a:r>
            <a:r>
              <a:rPr lang="en-US" dirty="0" err="1"/>
              <a:t>Ahtifu</a:t>
            </a:r>
            <a:r>
              <a:rPr lang="en-US" dirty="0"/>
              <a:t> </a:t>
            </a:r>
            <a:r>
              <a:rPr lang="en-US" dirty="0" err="1"/>
              <a:t>lil‛Abadi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Qāma</a:t>
            </a:r>
            <a:r>
              <a:rPr lang="en-US" dirty="0"/>
              <a:t> </a:t>
            </a:r>
            <a:r>
              <a:rPr lang="en-US" dirty="0" err="1"/>
              <a:t>Rabbī</a:t>
            </a:r>
            <a:r>
              <a:rPr lang="en-US" dirty="0"/>
              <a:t>, </a:t>
            </a:r>
            <a:r>
              <a:rPr lang="en-US" dirty="0" err="1"/>
              <a:t>Qāma</a:t>
            </a:r>
            <a:r>
              <a:rPr lang="en-US" dirty="0"/>
              <a:t> </a:t>
            </a:r>
            <a:r>
              <a:rPr lang="en-US" dirty="0" err="1"/>
              <a:t>biẒẓafari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135982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6A248B-D3A0-4D69-A783-8E105157BA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شُـكـرُ قــلـبـي مَـدى حَــيـاتـي </a:t>
            </a:r>
            <a:br>
              <a:rPr lang="ar-KW" dirty="0"/>
            </a:br>
            <a:r>
              <a:rPr lang="ar-KW" dirty="0"/>
              <a:t>أُهــدي لِـمَــن فـدانــي بـدِمــاه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B367FE0-2330-4090-A9FA-8C26C0EA96F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I will always be grateful </a:t>
            </a:r>
            <a:br>
              <a:rPr lang="en-US" dirty="0"/>
            </a:br>
            <a:r>
              <a:rPr lang="en-US" dirty="0"/>
              <a:t>to Whom through His Blood I was redeemed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9834670-18EE-437A-B42C-11C563EE39B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Shukru</a:t>
            </a:r>
            <a:r>
              <a:rPr lang="en-US" dirty="0"/>
              <a:t> </a:t>
            </a:r>
            <a:r>
              <a:rPr lang="en-US" dirty="0" err="1"/>
              <a:t>Qalbī</a:t>
            </a:r>
            <a:r>
              <a:rPr lang="en-US" dirty="0"/>
              <a:t> </a:t>
            </a:r>
            <a:r>
              <a:rPr lang="en-US" dirty="0" err="1"/>
              <a:t>Madā</a:t>
            </a:r>
            <a:r>
              <a:rPr lang="en-US" dirty="0"/>
              <a:t> </a:t>
            </a:r>
            <a:r>
              <a:rPr lang="en-US" dirty="0" err="1"/>
              <a:t>Ḥayātī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/>
              <a:t>‛</a:t>
            </a:r>
            <a:r>
              <a:rPr lang="en-US" dirty="0" err="1"/>
              <a:t>Uhdī</a:t>
            </a:r>
            <a:r>
              <a:rPr lang="en-US" dirty="0"/>
              <a:t> </a:t>
            </a:r>
            <a:r>
              <a:rPr lang="en-US" dirty="0" err="1"/>
              <a:t>liMan</a:t>
            </a:r>
            <a:r>
              <a:rPr lang="en-US" dirty="0"/>
              <a:t> </a:t>
            </a:r>
            <a:r>
              <a:rPr lang="en-US" dirty="0" err="1"/>
              <a:t>Fadānī</a:t>
            </a:r>
            <a:r>
              <a:rPr lang="en-US" dirty="0"/>
              <a:t> </a:t>
            </a:r>
            <a:r>
              <a:rPr lang="en-US" dirty="0" err="1"/>
              <a:t>biDimāh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044460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6A248B-D3A0-4D69-A783-8E105157BA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لَــو لَــم تـكُــن تِـلـكَ الـدِّمـاءُ </a:t>
            </a:r>
            <a:br>
              <a:rPr lang="ar-KW" dirty="0"/>
            </a:br>
            <a:r>
              <a:rPr lang="ar-KW" dirty="0"/>
              <a:t>لَــكُــنــتُ هـالِــكًـا وَلا نَــجــاة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B367FE0-2330-4090-A9FA-8C26C0EA96F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Without His shed blood, </a:t>
            </a:r>
            <a:br>
              <a:rPr lang="en-US" dirty="0"/>
            </a:br>
            <a:r>
              <a:rPr lang="en-US" dirty="0"/>
              <a:t>I would have been helplessly doomed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9834670-18EE-437A-B42C-11C563EE39B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Law Lam </a:t>
            </a:r>
            <a:r>
              <a:rPr lang="en-US" dirty="0" err="1"/>
              <a:t>Takun</a:t>
            </a:r>
            <a:r>
              <a:rPr lang="en-US" dirty="0"/>
              <a:t> </a:t>
            </a:r>
            <a:r>
              <a:rPr lang="en-US" dirty="0" err="1"/>
              <a:t>Tilka</a:t>
            </a:r>
            <a:r>
              <a:rPr lang="en-US" dirty="0"/>
              <a:t> </a:t>
            </a:r>
            <a:r>
              <a:rPr lang="en-US" dirty="0" err="1"/>
              <a:t>Ddimā‛u</a:t>
            </a:r>
            <a:r>
              <a:rPr lang="en-US" dirty="0"/>
              <a:t> </a:t>
            </a:r>
            <a:r>
              <a:rPr lang="en-US" dirty="0" err="1"/>
              <a:t>laKuntu</a:t>
            </a:r>
            <a:r>
              <a:rPr lang="en-US" dirty="0"/>
              <a:t> </a:t>
            </a:r>
            <a:r>
              <a:rPr lang="en-US" dirty="0" err="1"/>
              <a:t>Hālikan</a:t>
            </a:r>
            <a:r>
              <a:rPr lang="en-US" dirty="0"/>
              <a:t> </a:t>
            </a:r>
            <a:r>
              <a:rPr lang="en-US" dirty="0" err="1"/>
              <a:t>waLā</a:t>
            </a:r>
            <a:r>
              <a:rPr lang="en-US" dirty="0"/>
              <a:t> </a:t>
            </a:r>
            <a:r>
              <a:rPr lang="en-US" dirty="0" err="1"/>
              <a:t>Najāh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674536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6A248B-D3A0-4D69-A783-8E105157BA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لـكِــنَّـهُ بَـعـدَ مَـوتٍ </a:t>
            </a:r>
            <a:br>
              <a:rPr lang="ar-KW" dirty="0"/>
            </a:br>
            <a:r>
              <a:rPr lang="ar-KW" dirty="0"/>
              <a:t>قــامَ واهِــبًـا لــيَ الـحَــيــاة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B367FE0-2330-4090-A9FA-8C26C0EA96F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Yet after His death, </a:t>
            </a:r>
            <a:br>
              <a:rPr lang="en-US" dirty="0"/>
            </a:br>
            <a:r>
              <a:rPr lang="en-US" dirty="0"/>
              <a:t>He arose and gave me the fullness of life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9834670-18EE-437A-B42C-11C563EE39B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Lākinnahu</a:t>
            </a:r>
            <a:r>
              <a:rPr lang="en-US" dirty="0"/>
              <a:t> </a:t>
            </a:r>
            <a:r>
              <a:rPr lang="en-US" dirty="0" err="1"/>
              <a:t>Baʻda</a:t>
            </a:r>
            <a:r>
              <a:rPr lang="en-US" dirty="0"/>
              <a:t> </a:t>
            </a:r>
            <a:r>
              <a:rPr lang="en-US" dirty="0" err="1"/>
              <a:t>Mawten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Qāma</a:t>
            </a:r>
            <a:r>
              <a:rPr lang="en-US" dirty="0"/>
              <a:t> </a:t>
            </a:r>
            <a:r>
              <a:rPr lang="en-US" dirty="0" err="1"/>
              <a:t>Wāhiban</a:t>
            </a:r>
            <a:r>
              <a:rPr lang="en-US" dirty="0"/>
              <a:t> </a:t>
            </a:r>
            <a:r>
              <a:rPr lang="en-US" dirty="0" err="1"/>
              <a:t>Liyal</a:t>
            </a:r>
            <a:r>
              <a:rPr lang="en-US" dirty="0"/>
              <a:t> </a:t>
            </a:r>
            <a:r>
              <a:rPr lang="en-US" dirty="0" err="1"/>
              <a:t>Ḥayāh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617193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6A248B-D3A0-4D69-A783-8E105157BA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قــامَ رَبِّــي، قــامَ مُـنـتَـصِــرًا </a:t>
            </a:r>
            <a:br>
              <a:rPr lang="ar-KW" dirty="0"/>
            </a:br>
            <a:r>
              <a:rPr lang="ar-KW" dirty="0"/>
              <a:t>قــامَ حَــقًّــا، قــامَ بـالـظَّــفَــرِ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B367FE0-2330-4090-A9FA-8C26C0EA96F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My Lord is risen, truly risen in victory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9834670-18EE-437A-B42C-11C563EE39B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Qāma</a:t>
            </a:r>
            <a:r>
              <a:rPr lang="en-US" dirty="0"/>
              <a:t> </a:t>
            </a:r>
            <a:r>
              <a:rPr lang="en-US" dirty="0" err="1"/>
              <a:t>Rabbī</a:t>
            </a:r>
            <a:r>
              <a:rPr lang="en-US" dirty="0"/>
              <a:t>, </a:t>
            </a:r>
            <a:r>
              <a:rPr lang="en-US" dirty="0" err="1"/>
              <a:t>Qāma</a:t>
            </a:r>
            <a:r>
              <a:rPr lang="en-US" dirty="0"/>
              <a:t> </a:t>
            </a:r>
            <a:r>
              <a:rPr lang="en-US" dirty="0" err="1"/>
              <a:t>Muntaṣiran</a:t>
            </a:r>
            <a:r>
              <a:rPr lang="en-US" dirty="0"/>
              <a:t> </a:t>
            </a:r>
            <a:r>
              <a:rPr lang="en-US" dirty="0" err="1"/>
              <a:t>Qāma</a:t>
            </a:r>
            <a:r>
              <a:rPr lang="en-US" dirty="0"/>
              <a:t> </a:t>
            </a:r>
            <a:r>
              <a:rPr lang="en-US" dirty="0" err="1"/>
              <a:t>Ḥaqqān</a:t>
            </a:r>
            <a:r>
              <a:rPr lang="en-US" dirty="0"/>
              <a:t>, </a:t>
            </a:r>
            <a:r>
              <a:rPr lang="en-US" dirty="0" err="1"/>
              <a:t>Qāma</a:t>
            </a:r>
            <a:r>
              <a:rPr lang="en-US" dirty="0"/>
              <a:t> </a:t>
            </a:r>
            <a:r>
              <a:rPr lang="en-US" dirty="0" err="1"/>
              <a:t>biẒẓafari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213498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6A248B-D3A0-4D69-A783-8E105157BA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وَبـمَــوتِــهِ وَقــيــامَــتِــهِ </a:t>
            </a:r>
            <a:br>
              <a:rPr lang="ar-KW" dirty="0"/>
            </a:br>
            <a:r>
              <a:rPr lang="ar-KW" dirty="0"/>
              <a:t>يَـتــرَنَّــمُ قــلــبــي بـالـفــرحِ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B367FE0-2330-4090-A9FA-8C26C0EA96F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In delight my heart rejoices </a:t>
            </a:r>
            <a:br>
              <a:rPr lang="en-US" dirty="0"/>
            </a:br>
            <a:r>
              <a:rPr lang="en-US" dirty="0"/>
              <a:t>in His death and resurrection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9834670-18EE-437A-B42C-11C563EE39B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wabiMawtihi</a:t>
            </a:r>
            <a:r>
              <a:rPr lang="en-US" dirty="0"/>
              <a:t> </a:t>
            </a:r>
            <a:r>
              <a:rPr lang="en-US" dirty="0" err="1"/>
              <a:t>waQiyāmatihi</a:t>
            </a:r>
            <a:r>
              <a:rPr lang="en-US" dirty="0"/>
              <a:t> </a:t>
            </a:r>
            <a:r>
              <a:rPr lang="en-US" dirty="0" err="1"/>
              <a:t>Yatarannamu</a:t>
            </a:r>
            <a:r>
              <a:rPr lang="en-US" dirty="0"/>
              <a:t> </a:t>
            </a:r>
            <a:r>
              <a:rPr lang="en-US" dirty="0" err="1"/>
              <a:t>Qalbī</a:t>
            </a:r>
            <a:r>
              <a:rPr lang="en-US" dirty="0"/>
              <a:t> </a:t>
            </a:r>
            <a:r>
              <a:rPr lang="en-US" dirty="0" err="1"/>
              <a:t>belFaraḥi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89868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6A248B-D3A0-4D69-A783-8E105157BA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فَـلَـسَـوفَ أشــدُو بـنُــصــرَتِــهِ </a:t>
            </a:r>
            <a:br>
              <a:rPr lang="ar-KW" dirty="0"/>
            </a:br>
            <a:r>
              <a:rPr lang="ar-KW" dirty="0"/>
              <a:t>وَلَـسَـوفَ أحـيـا بِــقُــوَّتِــهِ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B367FE0-2330-4090-A9FA-8C26C0EA96F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I will resonate His victory and live by His strength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9834670-18EE-437A-B42C-11C563EE39B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falaSawfa</a:t>
            </a:r>
            <a:r>
              <a:rPr lang="en-US" dirty="0"/>
              <a:t> ‛</a:t>
            </a:r>
            <a:r>
              <a:rPr lang="en-US" dirty="0" err="1"/>
              <a:t>Ashdū</a:t>
            </a:r>
            <a:r>
              <a:rPr lang="en-US" dirty="0"/>
              <a:t> </a:t>
            </a:r>
            <a:r>
              <a:rPr lang="en-US" dirty="0" err="1"/>
              <a:t>biNuṣratihi</a:t>
            </a:r>
            <a:r>
              <a:rPr lang="en-US" dirty="0"/>
              <a:t> </a:t>
            </a:r>
            <a:r>
              <a:rPr lang="en-US" dirty="0" err="1"/>
              <a:t>walaSawfa</a:t>
            </a:r>
            <a:r>
              <a:rPr lang="en-US" dirty="0"/>
              <a:t> ‛</a:t>
            </a:r>
            <a:r>
              <a:rPr lang="en-US" dirty="0" err="1"/>
              <a:t>Aḥyā</a:t>
            </a:r>
            <a:r>
              <a:rPr lang="en-US" dirty="0"/>
              <a:t> </a:t>
            </a:r>
            <a:r>
              <a:rPr lang="en-US" dirty="0" err="1"/>
              <a:t>biQuwwatihi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7163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6A248B-D3A0-4D69-A783-8E105157BA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وَلَــسَــوفَ أَهــتــفُ لـلأبَــدِ </a:t>
            </a:r>
            <a:br>
              <a:rPr lang="ar-KW" dirty="0"/>
            </a:br>
            <a:r>
              <a:rPr lang="ar-KW" dirty="0"/>
              <a:t>قــامَ رَبِّــي، قــامَ بـالـظَّــفَـــرِ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B367FE0-2330-4090-A9FA-8C26C0EA96F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I will forever proclaim: my Lord is risen in victory 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9834670-18EE-437A-B42C-11C563EE39B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walaSawfa</a:t>
            </a:r>
            <a:r>
              <a:rPr lang="en-US" dirty="0"/>
              <a:t> ‛</a:t>
            </a:r>
            <a:r>
              <a:rPr lang="en-US" dirty="0" err="1"/>
              <a:t>Ahtifu</a:t>
            </a:r>
            <a:r>
              <a:rPr lang="en-US" dirty="0"/>
              <a:t> </a:t>
            </a:r>
            <a:r>
              <a:rPr lang="en-US" dirty="0" err="1"/>
              <a:t>lil‛Abadi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Qāma</a:t>
            </a:r>
            <a:r>
              <a:rPr lang="en-US" dirty="0"/>
              <a:t> </a:t>
            </a:r>
            <a:r>
              <a:rPr lang="en-US" dirty="0" err="1"/>
              <a:t>Rabbī</a:t>
            </a:r>
            <a:r>
              <a:rPr lang="en-US" dirty="0"/>
              <a:t>, </a:t>
            </a:r>
            <a:r>
              <a:rPr lang="en-US" dirty="0" err="1"/>
              <a:t>Qāma</a:t>
            </a:r>
            <a:r>
              <a:rPr lang="en-US" dirty="0"/>
              <a:t> </a:t>
            </a:r>
            <a:r>
              <a:rPr lang="en-US" dirty="0" err="1"/>
              <a:t>biẒẓafari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217173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802090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4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‛0 - New Logo - Hymns Template - March 2022" id="{F88B4B45-8332-42AF-B885-07761B49988F}" vid="{F850E795-36F3-4C19-B387-EB9C1D3AD68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46</TotalTime>
  <Words>672</Words>
  <Application>Microsoft Office PowerPoint</Application>
  <PresentationFormat>Widescreen</PresentationFormat>
  <Paragraphs>73</Paragraphs>
  <Slides>23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8" baseType="lpstr">
      <vt:lpstr>Calibri</vt:lpstr>
      <vt:lpstr>Times New Roman</vt:lpstr>
      <vt:lpstr>Calibri Light</vt:lpstr>
      <vt:lpstr>Arial</vt:lpstr>
      <vt:lpstr>4_Office Theme</vt:lpstr>
      <vt:lpstr>بِــحُــنــوطٍ وبــأطــيــاب</vt:lpstr>
      <vt:lpstr>بـحُـنـوطٍ وَبـأطـيــابٍ  جِـئـنَ مِـن أجـلِ جَــسَــدِ الـحَـبـيـب</vt:lpstr>
      <vt:lpstr>حُـزنُ قـلـبٍ وَدَمـعُ عَـيْـنٍ  لا تـبـرَحُ الـفِـكـرَ ذِكـرى الـصَّـلـيـب</vt:lpstr>
      <vt:lpstr>هــذا نــورٌ، هـا مَــلاكٌ  يـا لَــهُ مِــن مَـنـظَــرٍ عَــجــيــب!</vt:lpstr>
      <vt:lpstr>قــامَ رَبِّــي، قــامَ مُـنـتَـصِــرًا  قــامَ حَــقًّــا، قــامَ بـالـظَّــفَــرِ</vt:lpstr>
      <vt:lpstr>وَبـمَــوتِــهِ وَقــيــامَــتِــهِ  يَـتــرَنَّــمُ قــلــبــي بـالـفــرحِ</vt:lpstr>
      <vt:lpstr>فَـلَـسَـوفَ أشــدُو بـنُــصــرَتِــهِ  وَلَـسَـوفَ أحـيـا بِــقُــوَّتِــهِ</vt:lpstr>
      <vt:lpstr>وَلَــسَــوفَ أَهــتــفُ لـلأبَــدِ  قــامَ رَبِّــي، قــامَ بـالـظَّــفَـــرِ</vt:lpstr>
      <vt:lpstr>بــأفــراحٍ وَبِــسُـــــرورٍ  نَــزُفُّ تِـلــكَ الـبُــشــرى لـلأنــام</vt:lpstr>
      <vt:lpstr>قــامَ رَبِّــي، بـالـحَــقِّ قــامَ  لا سُـلــطــةَ لـلـمَــوتِ وَالآلام</vt:lpstr>
      <vt:lpstr>إذ بـالـمَـوتِ، داسَ الـمَـوتَ  مـانِـحًـا الـعِـتــقَ وَالـسَّــلام</vt:lpstr>
      <vt:lpstr>قــامَ رَبِّــي، قــامَ مُـنـتَـصِــرًا  قــامَ حَــقًّــا، قــامَ بـالـظَّــفَــرِ</vt:lpstr>
      <vt:lpstr>وَبـمَــوتِــهِ وَقــيــامَــتِــهِ  يَـتــرَنَّــمُ قــلــبــي بـالـفــرحِ</vt:lpstr>
      <vt:lpstr>فَـلَـسَـوفَ أشــدُو بـنُــصــرَتِــهِ  وَلَـسَـوفَ أحـيـا بِــقُــوَّتِــهِ</vt:lpstr>
      <vt:lpstr>وَلَــسَــوفَ أَهــتــفُ لـلأبَــدِ  قــامَ رَبِّــي، قــامَ بـالـظَّــفَـــرِ</vt:lpstr>
      <vt:lpstr>شُـكـرُ قــلـبـي مَـدى حَــيـاتـي  أُهــدي لِـمَــن فـدانــي بـدِمــاه</vt:lpstr>
      <vt:lpstr>لَــو لَــم تـكُــن تِـلـكَ الـدِّمـاءُ  لَــكُــنــتُ هـالِــكًـا وَلا نَــجــاة</vt:lpstr>
      <vt:lpstr>لـكِــنَّـهُ بَـعـدَ مَـوتٍ  قــامَ واهِــبًـا لــيَ الـحَــيــاة</vt:lpstr>
      <vt:lpstr>قــامَ رَبِّــي، قــامَ مُـنـتَـصِــرًا  قــامَ حَــقًّــا، قــامَ بـالـظَّــفَــرِ</vt:lpstr>
      <vt:lpstr>وَبـمَــوتِــهِ وَقــيــامَــتِــهِ  يَـتــرَنَّــمُ قــلــبــي بـالـفــرحِ</vt:lpstr>
      <vt:lpstr>فَـلَـسَـوفَ أشــدُو بـنُــصــرَتِــهِ  وَلَـسَـوفَ أحـيـا بِــقُــوَّتِــهِ</vt:lpstr>
      <vt:lpstr>وَلَــسَــوفَ أَهــتــفُ لـلأبَــدِ  قــامَ رَبِّــي، قــامَ بـالـظَّــفَـــرِ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biḤunūṭen wabi‛Aṭyāben - بحنوط وبأطياب</dc:title>
  <dc:creator>Nizart</dc:creator>
  <cp:keywords>Lydia Shedid</cp:keywords>
  <cp:lastModifiedBy>Pascale Hage</cp:lastModifiedBy>
  <cp:revision>14</cp:revision>
  <dcterms:created xsi:type="dcterms:W3CDTF">2020-04-16T05:12:20Z</dcterms:created>
  <dcterms:modified xsi:type="dcterms:W3CDTF">2025-04-19T06:18:54Z</dcterms:modified>
  <cp:category>Resurrection Season</cp:category>
</cp:coreProperties>
</file>