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3"/>
  </p:notesMasterIdLst>
  <p:handoutMasterIdLst>
    <p:handoutMasterId r:id="rId14"/>
  </p:handoutMasterIdLst>
  <p:sldIdLst>
    <p:sldId id="350" r:id="rId2"/>
    <p:sldId id="351" r:id="rId3"/>
    <p:sldId id="257" r:id="rId4"/>
    <p:sldId id="279" r:id="rId5"/>
    <p:sldId id="286" r:id="rId6"/>
    <p:sldId id="280" r:id="rId7"/>
    <p:sldId id="259" r:id="rId8"/>
    <p:sldId id="281" r:id="rId9"/>
    <p:sldId id="287" r:id="rId10"/>
    <p:sldId id="288" r:id="rId11"/>
    <p:sldId id="34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1" d="100"/>
          <a:sy n="101" d="100"/>
        </p:scale>
        <p:origin x="11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25/09/2025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25/09/2025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582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لَــحـــظَـــة بــلَــحـــظَـــة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Moment by Moment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 err="1"/>
              <a:t>Laḥẓa</a:t>
            </a:r>
            <a:r>
              <a:rPr lang="en-US" dirty="0"/>
              <a:t> </a:t>
            </a:r>
            <a:r>
              <a:rPr lang="en-US" dirty="0" err="1"/>
              <a:t>bLaḥẓa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E124F51-670F-EADB-F03F-B9D500DFCCF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CC464A-D406-0282-046D-EBDAD65AA8A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</a:t>
            </a:r>
            <a:r>
              <a:rPr lang="en-US" dirty="0"/>
              <a:t>‘: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4BCB0E-9E09-7E3A-3E99-F8BB2D613E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ID Studios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03611B-127E-9C2C-6FEA-302972A44B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ID Studios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44E5273-0726-8D0C-3E72-642B9B3D58A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توزيع: كمال سيقلي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5ADFD03-9FBF-106D-E20C-137E416684C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تسجيل: </a:t>
            </a:r>
            <a:r>
              <a:rPr lang="en-US" dirty="0"/>
              <a:t>ID Studios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9A8C3AC-B920-6C9A-D6D4-6FBC5E5BBC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2400" y="2015072"/>
            <a:ext cx="11902440" cy="640080"/>
          </a:xfrm>
        </p:spPr>
        <p:txBody>
          <a:bodyPr/>
          <a:lstStyle/>
          <a:p>
            <a:r>
              <a:rPr lang="en-US" dirty="0"/>
              <a:t>Lyrics and Music by: Nizar Fares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681BEEE-45AA-78D8-456E-1D147EAE51E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2400" y="1253490"/>
            <a:ext cx="1190244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Nizar Fares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B6A2AA1-530C-DB72-45CB-4131AEA52D5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46972" y="520718"/>
            <a:ext cx="11902440" cy="640080"/>
          </a:xfrm>
        </p:spPr>
        <p:txBody>
          <a:bodyPr/>
          <a:lstStyle/>
          <a:p>
            <a:r>
              <a:rPr lang="ar-SA" dirty="0"/>
              <a:t>كلمات وتلحين: نزار فارس</a:t>
            </a:r>
          </a:p>
        </p:txBody>
      </p:sp>
    </p:spTree>
    <p:extLst>
      <p:ext uri="{BB962C8B-B14F-4D97-AF65-F5344CB8AC3E}">
        <p14:creationId xmlns:p14="http://schemas.microsoft.com/office/powerpoint/2010/main" val="856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لَـحـظَـة بـلَـحـظَـة الـشَّــرّ عَــمْ يِـكـبَــر</a:t>
            </a:r>
            <a:br>
              <a:rPr lang="ar-KW" dirty="0"/>
            </a:br>
            <a:r>
              <a:rPr lang="ar-KW" dirty="0"/>
              <a:t>يَــوْم وَرا يَــوْم سْـنـيـنــي </a:t>
            </a:r>
            <a:r>
              <a:rPr lang="ar-KW" dirty="0" err="1"/>
              <a:t>بْـتِــكــتَـــر</a:t>
            </a:r>
            <a:endParaRPr lang="ar-KW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Moment by moment the evil grows</a:t>
            </a:r>
          </a:p>
          <a:p>
            <a:r>
              <a:rPr lang="en-US" dirty="0"/>
              <a:t>Day by day my years build up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Laḥẓa</a:t>
            </a:r>
            <a:r>
              <a:rPr lang="en-US" dirty="0"/>
              <a:t> </a:t>
            </a:r>
            <a:r>
              <a:rPr lang="en-US" dirty="0" err="1"/>
              <a:t>bLaḥẓa</a:t>
            </a:r>
            <a:r>
              <a:rPr lang="en-US" dirty="0"/>
              <a:t> </a:t>
            </a:r>
            <a:r>
              <a:rPr lang="en-US" dirty="0" err="1"/>
              <a:t>Sharr</a:t>
            </a:r>
            <a:r>
              <a:rPr lang="en-US" dirty="0"/>
              <a:t> ‘Am </a:t>
            </a:r>
            <a:r>
              <a:rPr lang="en-US" dirty="0" err="1"/>
              <a:t>Yekbar</a:t>
            </a:r>
            <a:br>
              <a:rPr lang="en-US" dirty="0"/>
            </a:br>
            <a:r>
              <a:rPr lang="en-US" dirty="0" err="1"/>
              <a:t>Yawm</a:t>
            </a:r>
            <a:r>
              <a:rPr lang="en-US" dirty="0"/>
              <a:t> </a:t>
            </a:r>
            <a:r>
              <a:rPr lang="en-US" dirty="0" err="1"/>
              <a:t>Warā</a:t>
            </a:r>
            <a:r>
              <a:rPr lang="en-US" dirty="0"/>
              <a:t> </a:t>
            </a:r>
            <a:r>
              <a:rPr lang="en-US" dirty="0" err="1"/>
              <a:t>Yawm</a:t>
            </a:r>
            <a:r>
              <a:rPr lang="en-US" dirty="0"/>
              <a:t> </a:t>
            </a:r>
            <a:r>
              <a:rPr lang="en-US" dirty="0" err="1"/>
              <a:t>Snīnī</a:t>
            </a:r>
            <a:r>
              <a:rPr lang="en-US" dirty="0"/>
              <a:t> </a:t>
            </a:r>
            <a:r>
              <a:rPr lang="en-US" dirty="0" err="1"/>
              <a:t>bTektar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اغـنـيـنـي حِـكـمِــة، </a:t>
            </a:r>
            <a:r>
              <a:rPr lang="ar-KW" dirty="0" err="1"/>
              <a:t>اعــذِرلــي</a:t>
            </a:r>
            <a:r>
              <a:rPr lang="ar-KW" dirty="0"/>
              <a:t> جَــهـلــي</a:t>
            </a:r>
            <a:br>
              <a:rPr lang="ar-KW" dirty="0"/>
            </a:br>
            <a:r>
              <a:rPr lang="ar-KW" dirty="0"/>
              <a:t>بَـــدِّي يَــوْمَـــك أُنـطُـــر ... </a:t>
            </a:r>
            <a:r>
              <a:rPr lang="ar-KW" dirty="0" err="1"/>
              <a:t>إِســهَـــر</a:t>
            </a:r>
            <a:r>
              <a:rPr lang="ar-KW" dirty="0"/>
              <a:t>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Infuse me with Your wisdom, forgive my ignorance</a:t>
            </a:r>
          </a:p>
          <a:p>
            <a:r>
              <a:rPr lang="en-US" dirty="0"/>
              <a:t>I await Your Day ... by staying vigilant!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Eghnīnī</a:t>
            </a:r>
            <a:r>
              <a:rPr lang="en-US" dirty="0"/>
              <a:t> </a:t>
            </a:r>
            <a:r>
              <a:rPr lang="en-US" dirty="0" err="1"/>
              <a:t>Ḥekmi</a:t>
            </a:r>
            <a:r>
              <a:rPr lang="en-US" dirty="0"/>
              <a:t>, </a:t>
            </a:r>
            <a:r>
              <a:rPr lang="en-US" dirty="0" err="1"/>
              <a:t>E‘dherlī</a:t>
            </a:r>
            <a:r>
              <a:rPr lang="en-US" dirty="0"/>
              <a:t> </a:t>
            </a:r>
            <a:r>
              <a:rPr lang="en-US" dirty="0" err="1"/>
              <a:t>Jahlī</a:t>
            </a:r>
            <a:br>
              <a:rPr lang="en-US" dirty="0"/>
            </a:br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Yawmak</a:t>
            </a:r>
            <a:r>
              <a:rPr lang="en-US" dirty="0"/>
              <a:t> ‛</a:t>
            </a:r>
            <a:r>
              <a:rPr lang="en-US" dirty="0" err="1"/>
              <a:t>Unṭur</a:t>
            </a:r>
            <a:r>
              <a:rPr lang="en-US" dirty="0"/>
              <a:t> … ‛</a:t>
            </a:r>
            <a:r>
              <a:rPr lang="en-US" dirty="0" err="1"/>
              <a:t>Es’har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3872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وِامْــلا حَـيـاتــي نَـغــمِــة وتَـسـابـيــح</a:t>
            </a:r>
            <a:br>
              <a:rPr lang="ar-KW" dirty="0"/>
            </a:br>
            <a:r>
              <a:rPr lang="ar-KW" dirty="0"/>
              <a:t>ومِـتْــلِ الـعَــذارَى حـامـلِــة مَـصـابـيـح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shall live my life in hymns and praises</a:t>
            </a:r>
          </a:p>
          <a:p>
            <a:r>
              <a:rPr lang="en-US" dirty="0"/>
              <a:t>And like the Wise Virgins, carry my lamps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wEmlā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Naghmi</a:t>
            </a:r>
            <a:r>
              <a:rPr lang="en-US" dirty="0"/>
              <a:t> </a:t>
            </a:r>
            <a:r>
              <a:rPr lang="en-US" dirty="0" err="1"/>
              <a:t>wTasābīḥ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wMetlel</a:t>
            </a:r>
            <a:r>
              <a:rPr lang="en-US" dirty="0"/>
              <a:t> ‘</a:t>
            </a:r>
            <a:r>
              <a:rPr lang="en-US" dirty="0" err="1"/>
              <a:t>Adhārā</a:t>
            </a:r>
            <a:r>
              <a:rPr lang="en-US" dirty="0"/>
              <a:t> </a:t>
            </a:r>
            <a:r>
              <a:rPr lang="en-US" dirty="0" err="1"/>
              <a:t>Ḥāmli</a:t>
            </a:r>
            <a:r>
              <a:rPr lang="en-US" dirty="0"/>
              <a:t> </a:t>
            </a:r>
            <a:r>
              <a:rPr lang="en-US" dirty="0" err="1"/>
              <a:t>Maṣābīḥ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0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روحَــك كَــنَـفــي ونــورَك هَــدَفـــي</a:t>
            </a:r>
            <a:br>
              <a:rPr lang="ar-KW" dirty="0"/>
            </a:br>
            <a:r>
              <a:rPr lang="ar-KW" dirty="0"/>
              <a:t>وعُــمــري شَـهــادِة عَــنَّــك يـا مَـسـيـح!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Spirit is my shroud and Your Light is my goal</a:t>
            </a:r>
          </a:p>
          <a:p>
            <a:r>
              <a:rPr lang="en-US" dirty="0"/>
              <a:t>My life is a witness for You, oh Christ!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Rūḥak</a:t>
            </a:r>
            <a:r>
              <a:rPr lang="en-US" dirty="0"/>
              <a:t> </a:t>
            </a:r>
            <a:r>
              <a:rPr lang="en-US" dirty="0" err="1"/>
              <a:t>Kanafī</a:t>
            </a:r>
            <a:r>
              <a:rPr lang="en-US" dirty="0"/>
              <a:t> </a:t>
            </a:r>
            <a:r>
              <a:rPr lang="en-US" dirty="0" err="1"/>
              <a:t>wNūrak</a:t>
            </a:r>
            <a:r>
              <a:rPr lang="en-US" dirty="0"/>
              <a:t> </a:t>
            </a:r>
            <a:r>
              <a:rPr lang="en-US" dirty="0" err="1"/>
              <a:t>Hadafī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w‘Umrī</a:t>
            </a:r>
            <a:r>
              <a:rPr lang="en-US" dirty="0"/>
              <a:t> </a:t>
            </a:r>
            <a:r>
              <a:rPr lang="en-US" dirty="0" err="1"/>
              <a:t>Shahādi</a:t>
            </a:r>
            <a:r>
              <a:rPr lang="en-US" dirty="0"/>
              <a:t> ‘</a:t>
            </a:r>
            <a:r>
              <a:rPr lang="en-US" dirty="0" err="1"/>
              <a:t>Annak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65159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دَقِّـــة قَـلـبــي نَــبْــضَــة وسَــكْــتِـــة</a:t>
            </a:r>
            <a:br>
              <a:rPr lang="ar-KW" dirty="0"/>
            </a:br>
            <a:r>
              <a:rPr lang="ar-KW" dirty="0"/>
              <a:t>خـايــف بْــعُــمــري ضَــيِّــع سِـكْــتــي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With every beat and seizure my heart makes</a:t>
            </a:r>
            <a:br>
              <a:rPr lang="en-US" dirty="0"/>
            </a:br>
            <a:r>
              <a:rPr lang="en-US" dirty="0"/>
              <a:t>The fear of losing my path painfully increases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Da‛et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Nabḍa</a:t>
            </a:r>
            <a:r>
              <a:rPr lang="en-US" dirty="0"/>
              <a:t> </a:t>
            </a:r>
            <a:r>
              <a:rPr lang="en-US" dirty="0" err="1"/>
              <a:t>wSakti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Khāyef</a:t>
            </a:r>
            <a:r>
              <a:rPr lang="en-US" dirty="0"/>
              <a:t> </a:t>
            </a:r>
            <a:r>
              <a:rPr lang="en-US" dirty="0" err="1"/>
              <a:t>b‘Umrī</a:t>
            </a:r>
            <a:r>
              <a:rPr lang="en-US" dirty="0"/>
              <a:t> </a:t>
            </a:r>
            <a:r>
              <a:rPr lang="en-US" dirty="0" err="1"/>
              <a:t>Ḍayye</a:t>
            </a:r>
            <a:r>
              <a:rPr lang="en-US" dirty="0"/>
              <a:t>‘ </a:t>
            </a:r>
            <a:r>
              <a:rPr lang="en-US" dirty="0" err="1"/>
              <a:t>Sektī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49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اعـطـيـنــي </a:t>
            </a:r>
            <a:r>
              <a:rPr lang="ar-KW" dirty="0" err="1"/>
              <a:t>إِكــنُــز</a:t>
            </a:r>
            <a:r>
              <a:rPr lang="ar-KW" dirty="0"/>
              <a:t> سَـكْـتــات قَـلـبــي</a:t>
            </a:r>
            <a:br>
              <a:rPr lang="ar-KW" dirty="0"/>
            </a:br>
            <a:r>
              <a:rPr lang="ar-KW" dirty="0" err="1"/>
              <a:t>بِــالـسَّــمـــا</a:t>
            </a:r>
            <a:r>
              <a:rPr lang="ar-KW" dirty="0"/>
              <a:t> نَـبْــضــات وَقــتــا أَبَـــدِيّ!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Grant me strength to treasure my heart’s seizures</a:t>
            </a:r>
          </a:p>
          <a:p>
            <a:r>
              <a:rPr lang="en-US" dirty="0"/>
              <a:t>as eternal pulses up in Heaven!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E‘ṭīnī</a:t>
            </a:r>
            <a:r>
              <a:rPr lang="en-US" dirty="0"/>
              <a:t> ‛</a:t>
            </a:r>
            <a:r>
              <a:rPr lang="en-US" dirty="0" err="1"/>
              <a:t>Eknuz</a:t>
            </a:r>
            <a:r>
              <a:rPr lang="en-US" dirty="0"/>
              <a:t> </a:t>
            </a:r>
            <a:r>
              <a:rPr lang="en-US" dirty="0" err="1"/>
              <a:t>Saktāt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beSsamā</a:t>
            </a:r>
            <a:r>
              <a:rPr lang="en-US" dirty="0"/>
              <a:t> </a:t>
            </a:r>
            <a:r>
              <a:rPr lang="en-US" dirty="0" err="1"/>
              <a:t>Nabḍāt</a:t>
            </a:r>
            <a:r>
              <a:rPr lang="en-US" dirty="0"/>
              <a:t> </a:t>
            </a:r>
            <a:r>
              <a:rPr lang="en-US" dirty="0" err="1"/>
              <a:t>Wa‛tā</a:t>
            </a:r>
            <a:r>
              <a:rPr lang="en-US" dirty="0"/>
              <a:t> ‛</a:t>
            </a:r>
            <a:r>
              <a:rPr lang="en-US" dirty="0" err="1"/>
              <a:t>Abadī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97857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وِامْــلا حَـيـاتــي نَـغــمِــة وتَـسـابـيــح</a:t>
            </a:r>
            <a:br>
              <a:rPr lang="ar-KW" dirty="0"/>
            </a:br>
            <a:r>
              <a:rPr lang="ar-KW" dirty="0"/>
              <a:t>ومِـتْــلِ الـعَــذارَى حـامـلِــة مَـصـابـيـح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shall live my life in hymns and praises</a:t>
            </a:r>
          </a:p>
          <a:p>
            <a:r>
              <a:rPr lang="en-US" dirty="0"/>
              <a:t>And like the Wise Virgins, carry my lamps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wEmlā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Naghmi</a:t>
            </a:r>
            <a:r>
              <a:rPr lang="en-US" dirty="0"/>
              <a:t> </a:t>
            </a:r>
            <a:r>
              <a:rPr lang="en-US" dirty="0" err="1"/>
              <a:t>wTasābīḥ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wMetlel</a:t>
            </a:r>
            <a:r>
              <a:rPr lang="en-US" dirty="0"/>
              <a:t> ‘</a:t>
            </a:r>
            <a:r>
              <a:rPr lang="en-US" dirty="0" err="1"/>
              <a:t>Adhārā</a:t>
            </a:r>
            <a:r>
              <a:rPr lang="en-US" dirty="0"/>
              <a:t> </a:t>
            </a:r>
            <a:r>
              <a:rPr lang="en-US" dirty="0" err="1"/>
              <a:t>Ḥāmli</a:t>
            </a:r>
            <a:r>
              <a:rPr lang="en-US" dirty="0"/>
              <a:t> </a:t>
            </a:r>
            <a:r>
              <a:rPr lang="en-US" dirty="0" err="1"/>
              <a:t>Maṣābīḥ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6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روحَــك كَــنَـفــي ونــورَك هَــدَفـــي</a:t>
            </a:r>
            <a:br>
              <a:rPr lang="ar-KW" dirty="0"/>
            </a:br>
            <a:r>
              <a:rPr lang="ar-KW" dirty="0"/>
              <a:t>وعُــمــري شَـهــادِة عَــنَّــك يـا مَـسـيـح!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Spirit is my shroud and Your Light is my goal</a:t>
            </a:r>
          </a:p>
          <a:p>
            <a:r>
              <a:rPr lang="en-US" dirty="0"/>
              <a:t>My life is a witness for You, oh Christ!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Rūḥak</a:t>
            </a:r>
            <a:r>
              <a:rPr lang="en-US" dirty="0"/>
              <a:t> </a:t>
            </a:r>
            <a:r>
              <a:rPr lang="en-US" dirty="0" err="1"/>
              <a:t>Kanafī</a:t>
            </a:r>
            <a:r>
              <a:rPr lang="en-US" dirty="0"/>
              <a:t> </a:t>
            </a:r>
            <a:r>
              <a:rPr lang="en-US" dirty="0" err="1"/>
              <a:t>wNūrak</a:t>
            </a:r>
            <a:r>
              <a:rPr lang="en-US" dirty="0"/>
              <a:t> </a:t>
            </a:r>
            <a:r>
              <a:rPr lang="en-US" dirty="0" err="1"/>
              <a:t>Hadafī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w‘Umrī</a:t>
            </a:r>
            <a:r>
              <a:rPr lang="en-US" dirty="0"/>
              <a:t> </a:t>
            </a:r>
            <a:r>
              <a:rPr lang="en-US" dirty="0" err="1"/>
              <a:t>Shahādi</a:t>
            </a:r>
            <a:r>
              <a:rPr lang="en-US" dirty="0"/>
              <a:t> ‘</a:t>
            </a:r>
            <a:r>
              <a:rPr lang="en-US" dirty="0" err="1"/>
              <a:t>Annak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5691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686</TotalTime>
  <Words>384</Words>
  <Application>Microsoft Office PowerPoint</Application>
  <PresentationFormat>Widescreen</PresentationFormat>
  <Paragraphs>44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5_Office Theme</vt:lpstr>
      <vt:lpstr>لَــحـــظَـــة بــلَــحـــظَـــة</vt:lpstr>
      <vt:lpstr>PowerPoint Presentation</vt:lpstr>
      <vt:lpstr>لَـحـظَـة بـلَـحـظَـة الـشَّــرّ عَــمْ يِـكـبَــر يَــوْم وَرا يَــوْم سْـنـيـنــي بْـتِــكــتَـــر</vt:lpstr>
      <vt:lpstr>اغـنـيـنـي حِـكـمِــة، اعــذِرلــي جَــهـلــي بَـــدِّي يَــوْمَـــك أُنـطُـــر ... إِســهَـــر!</vt:lpstr>
      <vt:lpstr>وِامْــلا حَـيـاتــي نَـغــمِــة وتَـسـابـيــح ومِـتْــلِ الـعَــذارَى حـامـلِــة مَـصـابـيـح</vt:lpstr>
      <vt:lpstr>روحَــك كَــنَـفــي ونــورَك هَــدَفـــي وعُــمــري شَـهــادِة عَــنَّــك يـا مَـسـيـح!</vt:lpstr>
      <vt:lpstr>دَقِّـــة قَـلـبــي نَــبْــضَــة وسَــكْــتِـــة خـايــف بْــعُــمــري ضَــيِّــع سِـكْــتــي </vt:lpstr>
      <vt:lpstr>اعـطـيـنــي إِكــنُــز سَـكْـتــات قَـلـبــي بِــالـسَّــمـــا نَـبْــضــات وَقــتــا أَبَـــدِيّ!</vt:lpstr>
      <vt:lpstr>وِامْــلا حَـيـاتــي نَـغــمِــة وتَـسـابـيــح ومِـتْــلِ الـعَــذارَى حـامـلِــة مَـصـابـيـح</vt:lpstr>
      <vt:lpstr>روحَــك كَــنَـفــي ونــورَك هَــدَفـــي وعُــمــري شَـهــادِة عَــنَّــك يـا مَـسـيـح!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2025-09-25T14:36:23Z</dcterms:modified>
  <cp:category/>
</cp:coreProperties>
</file>