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1"/>
  </p:notesMasterIdLst>
  <p:sldIdLst>
    <p:sldId id="267" r:id="rId2"/>
    <p:sldId id="305" r:id="rId3"/>
    <p:sldId id="256" r:id="rId4"/>
    <p:sldId id="268" r:id="rId5"/>
    <p:sldId id="258" r:id="rId6"/>
    <p:sldId id="269" r:id="rId7"/>
    <p:sldId id="270" r:id="rId8"/>
    <p:sldId id="271" r:id="rId9"/>
    <p:sldId id="306" r:id="rId10"/>
    <p:sldId id="307" r:id="rId11"/>
    <p:sldId id="274" r:id="rId12"/>
    <p:sldId id="275" r:id="rId13"/>
    <p:sldId id="308" r:id="rId14"/>
    <p:sldId id="309" r:id="rId15"/>
    <p:sldId id="278" r:id="rId16"/>
    <p:sldId id="279" r:id="rId17"/>
    <p:sldId id="310" r:id="rId18"/>
    <p:sldId id="311" r:id="rId19"/>
    <p:sldId id="30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767096-4B44-49B0-98E2-05E76525DEB2}" v="7" dt="2022-03-18T15:26:01.5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71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5D767096-4B44-49B0-98E2-05E76525DEB2}"/>
    <pc:docChg chg="addSld delSld modSld">
      <pc:chgData name="Honey Funny" userId="4338458a21b77d3f" providerId="LiveId" clId="{5D767096-4B44-49B0-98E2-05E76525DEB2}" dt="2022-03-18T15:26:05.113" v="23" actId="47"/>
      <pc:docMkLst>
        <pc:docMk/>
      </pc:docMkLst>
      <pc:sldChg chg="modSp mod">
        <pc:chgData name="Honey Funny" userId="4338458a21b77d3f" providerId="LiveId" clId="{5D767096-4B44-49B0-98E2-05E76525DEB2}" dt="2022-03-18T15:22:04.883" v="1" actId="6549"/>
        <pc:sldMkLst>
          <pc:docMk/>
          <pc:sldMk cId="3285906000" sldId="258"/>
        </pc:sldMkLst>
        <pc:spChg chg="mod">
          <ac:chgData name="Honey Funny" userId="4338458a21b77d3f" providerId="LiveId" clId="{5D767096-4B44-49B0-98E2-05E76525DEB2}" dt="2022-03-18T15:22:04.883" v="1" actId="6549"/>
          <ac:spMkLst>
            <pc:docMk/>
            <pc:sldMk cId="3285906000" sldId="258"/>
            <ac:spMk id="3" creationId="{00000000-0000-0000-0000-000000000000}"/>
          </ac:spMkLst>
        </pc:spChg>
      </pc:sldChg>
      <pc:sldChg chg="modSp mod">
        <pc:chgData name="Honey Funny" userId="4338458a21b77d3f" providerId="LiveId" clId="{5D767096-4B44-49B0-98E2-05E76525DEB2}" dt="2022-03-18T15:22:56.233" v="2" actId="6549"/>
        <pc:sldMkLst>
          <pc:docMk/>
          <pc:sldMk cId="160159679" sldId="269"/>
        </pc:sldMkLst>
        <pc:spChg chg="mod">
          <ac:chgData name="Honey Funny" userId="4338458a21b77d3f" providerId="LiveId" clId="{5D767096-4B44-49B0-98E2-05E76525DEB2}" dt="2022-03-18T15:22:56.233" v="2" actId="6549"/>
          <ac:spMkLst>
            <pc:docMk/>
            <pc:sldMk cId="160159679" sldId="269"/>
            <ac:spMk id="3" creationId="{00000000-0000-0000-0000-000000000000}"/>
          </ac:spMkLst>
        </pc:spChg>
      </pc:sldChg>
      <pc:sldChg chg="modSp mod">
        <pc:chgData name="Honey Funny" userId="4338458a21b77d3f" providerId="LiveId" clId="{5D767096-4B44-49B0-98E2-05E76525DEB2}" dt="2022-03-18T15:24:17.118" v="11" actId="20577"/>
        <pc:sldMkLst>
          <pc:docMk/>
          <pc:sldMk cId="1076961406" sldId="271"/>
        </pc:sldMkLst>
        <pc:spChg chg="mod">
          <ac:chgData name="Honey Funny" userId="4338458a21b77d3f" providerId="LiveId" clId="{5D767096-4B44-49B0-98E2-05E76525DEB2}" dt="2022-03-18T15:24:17.118" v="11" actId="20577"/>
          <ac:spMkLst>
            <pc:docMk/>
            <pc:sldMk cId="1076961406" sldId="271"/>
            <ac:spMk id="3" creationId="{00000000-0000-0000-0000-000000000000}"/>
          </ac:spMkLst>
        </pc:spChg>
      </pc:sldChg>
      <pc:sldChg chg="del">
        <pc:chgData name="Honey Funny" userId="4338458a21b77d3f" providerId="LiveId" clId="{5D767096-4B44-49B0-98E2-05E76525DEB2}" dt="2022-03-18T15:24:35.293" v="13" actId="47"/>
        <pc:sldMkLst>
          <pc:docMk/>
          <pc:sldMk cId="1780451747" sldId="288"/>
        </pc:sldMkLst>
      </pc:sldChg>
      <pc:sldChg chg="del">
        <pc:chgData name="Honey Funny" userId="4338458a21b77d3f" providerId="LiveId" clId="{5D767096-4B44-49B0-98E2-05E76525DEB2}" dt="2022-03-18T15:25:51.979" v="18" actId="47"/>
        <pc:sldMkLst>
          <pc:docMk/>
          <pc:sldMk cId="3264410589" sldId="290"/>
        </pc:sldMkLst>
      </pc:sldChg>
      <pc:sldChg chg="del">
        <pc:chgData name="Honey Funny" userId="4338458a21b77d3f" providerId="LiveId" clId="{5D767096-4B44-49B0-98E2-05E76525DEB2}" dt="2022-03-18T15:26:04.554" v="22" actId="47"/>
        <pc:sldMkLst>
          <pc:docMk/>
          <pc:sldMk cId="1038536457" sldId="292"/>
        </pc:sldMkLst>
      </pc:sldChg>
      <pc:sldChg chg="del">
        <pc:chgData name="Honey Funny" userId="4338458a21b77d3f" providerId="LiveId" clId="{5D767096-4B44-49B0-98E2-05E76525DEB2}" dt="2022-03-18T15:24:55.071" v="15" actId="47"/>
        <pc:sldMkLst>
          <pc:docMk/>
          <pc:sldMk cId="4099167373" sldId="294"/>
        </pc:sldMkLst>
      </pc:sldChg>
      <pc:sldChg chg="del">
        <pc:chgData name="Honey Funny" userId="4338458a21b77d3f" providerId="LiveId" clId="{5D767096-4B44-49B0-98E2-05E76525DEB2}" dt="2022-03-18T15:25:52.666" v="19" actId="47"/>
        <pc:sldMkLst>
          <pc:docMk/>
          <pc:sldMk cId="870941583" sldId="295"/>
        </pc:sldMkLst>
      </pc:sldChg>
      <pc:sldChg chg="del">
        <pc:chgData name="Honey Funny" userId="4338458a21b77d3f" providerId="LiveId" clId="{5D767096-4B44-49B0-98E2-05E76525DEB2}" dt="2022-03-18T15:26:05.113" v="23" actId="47"/>
        <pc:sldMkLst>
          <pc:docMk/>
          <pc:sldMk cId="2927605461" sldId="296"/>
        </pc:sldMkLst>
      </pc:sldChg>
      <pc:sldChg chg="add">
        <pc:chgData name="Honey Funny" userId="4338458a21b77d3f" providerId="LiveId" clId="{5D767096-4B44-49B0-98E2-05E76525DEB2}" dt="2022-03-18T15:24:31.986" v="12"/>
        <pc:sldMkLst>
          <pc:docMk/>
          <pc:sldMk cId="1278147845" sldId="297"/>
        </pc:sldMkLst>
      </pc:sldChg>
      <pc:sldChg chg="add">
        <pc:chgData name="Honey Funny" userId="4338458a21b77d3f" providerId="LiveId" clId="{5D767096-4B44-49B0-98E2-05E76525DEB2}" dt="2022-03-18T15:24:52.748" v="14"/>
        <pc:sldMkLst>
          <pc:docMk/>
          <pc:sldMk cId="3563263028" sldId="298"/>
        </pc:sldMkLst>
      </pc:sldChg>
      <pc:sldChg chg="add">
        <pc:chgData name="Honey Funny" userId="4338458a21b77d3f" providerId="LiveId" clId="{5D767096-4B44-49B0-98E2-05E76525DEB2}" dt="2022-03-18T15:25:47.065" v="16"/>
        <pc:sldMkLst>
          <pc:docMk/>
          <pc:sldMk cId="793570222" sldId="299"/>
        </pc:sldMkLst>
      </pc:sldChg>
      <pc:sldChg chg="add">
        <pc:chgData name="Honey Funny" userId="4338458a21b77d3f" providerId="LiveId" clId="{5D767096-4B44-49B0-98E2-05E76525DEB2}" dt="2022-03-18T15:25:49.477" v="17"/>
        <pc:sldMkLst>
          <pc:docMk/>
          <pc:sldMk cId="811983978" sldId="300"/>
        </pc:sldMkLst>
      </pc:sldChg>
      <pc:sldChg chg="add">
        <pc:chgData name="Honey Funny" userId="4338458a21b77d3f" providerId="LiveId" clId="{5D767096-4B44-49B0-98E2-05E76525DEB2}" dt="2022-03-18T15:25:59.020" v="20"/>
        <pc:sldMkLst>
          <pc:docMk/>
          <pc:sldMk cId="1898322581" sldId="301"/>
        </pc:sldMkLst>
      </pc:sldChg>
      <pc:sldChg chg="add">
        <pc:chgData name="Honey Funny" userId="4338458a21b77d3f" providerId="LiveId" clId="{5D767096-4B44-49B0-98E2-05E76525DEB2}" dt="2022-03-18T15:26:01.528" v="21"/>
        <pc:sldMkLst>
          <pc:docMk/>
          <pc:sldMk cId="4070658486" sldId="30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378CF-086E-4323-9F36-ADC526D280C6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F04A6-0402-46CD-A259-5A8A2A43B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36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965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1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16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2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1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215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448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20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82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4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42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93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SA" dirty="0"/>
              <a:t>نشيد المخلوقات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The Anthem of Creations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Nashīdul</a:t>
            </a:r>
            <a:r>
              <a:rPr lang="en-US" dirty="0"/>
              <a:t> </a:t>
            </a:r>
            <a:r>
              <a:rPr lang="en-US" dirty="0" err="1"/>
              <a:t>Makhlūqāt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80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96057EC-FBFD-7020-082B-B4ACA8ED4B7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1"/>
            <a:ext cx="5852160" cy="102462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Translated and Adapted by: </a:t>
            </a:r>
            <a:br>
              <a:rPr lang="en-US" dirty="0"/>
            </a:br>
            <a:r>
              <a:rPr lang="en-US" dirty="0"/>
              <a:t>Fr. Raphael </a:t>
            </a:r>
            <a:r>
              <a:rPr lang="en-US" dirty="0" err="1"/>
              <a:t>Zgheib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083A5E-ABE1-13B6-3E30-19C57C868A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Ta‘rīb</a:t>
            </a:r>
            <a:r>
              <a:rPr lang="en-US" dirty="0"/>
              <a:t>: Fr. Raphael </a:t>
            </a:r>
            <a:r>
              <a:rPr lang="en-US" dirty="0" err="1"/>
              <a:t>Zgheib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6C5404-AA90-4329-2883-BEA730890C0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Arranged by: Charles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56F503-D822-02E2-1C91-217FB9F159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Tawzī</a:t>
            </a:r>
            <a:r>
              <a:rPr lang="en-US" dirty="0"/>
              <a:t>‘: Charles </a:t>
            </a:r>
            <a:r>
              <a:rPr lang="en-US" dirty="0" err="1"/>
              <a:t>Chlela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D08E73-00D9-7745-65FC-10893597F48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تعريب: أ. روفايل زغيب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558C664-4DF6-2095-9886-152EC4FF704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توزيع: شارل شلالا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4282F4-6C0C-0D6B-9D7E-30EB5762470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Lyrics and Music: by Patrick Richard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E7EEB58-6711-9CDA-F357-6764B860C2E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Patrique</a:t>
            </a:r>
            <a:r>
              <a:rPr lang="en-US" dirty="0"/>
              <a:t> Richard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7B85E70-B709-528A-9B6C-B8E5EAA3540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باتريك ريشار</a:t>
            </a:r>
          </a:p>
        </p:txBody>
      </p:sp>
    </p:spTree>
    <p:extLst>
      <p:ext uri="{BB962C8B-B14F-4D97-AF65-F5344CB8AC3E}">
        <p14:creationId xmlns:p14="http://schemas.microsoft.com/office/powerpoint/2010/main" val="209153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 كـلِّ السمـاوات	.. تُـنـشِــدُ مجــدَكَ</a:t>
            </a:r>
            <a:br>
              <a:rPr lang="ar-SA" dirty="0"/>
            </a:br>
            <a:r>
              <a:rPr lang="ar-SA" dirty="0"/>
              <a:t>مـع كـلِّ السّحابـات .. تَنـشـُـر لُطفــكَ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all the skies singing Your glory</a:t>
            </a:r>
            <a:br>
              <a:rPr lang="en-US" dirty="0"/>
            </a:br>
            <a:r>
              <a:rPr lang="en-US" dirty="0"/>
              <a:t>With every cloud spreading Your kindness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Ma‘a</a:t>
            </a:r>
            <a:r>
              <a:rPr lang="en-US" dirty="0"/>
              <a:t> Kulli </a:t>
            </a:r>
            <a:r>
              <a:rPr lang="en-US" dirty="0" err="1"/>
              <a:t>Ssamāwāt</a:t>
            </a:r>
            <a:r>
              <a:rPr lang="en-US" dirty="0"/>
              <a:t>, </a:t>
            </a:r>
            <a:r>
              <a:rPr lang="en-US" dirty="0" err="1"/>
              <a:t>Tunshidu</a:t>
            </a:r>
            <a:r>
              <a:rPr lang="en-US" dirty="0"/>
              <a:t> </a:t>
            </a:r>
            <a:r>
              <a:rPr lang="en-US" dirty="0" err="1"/>
              <a:t>Majdaka</a:t>
            </a:r>
            <a:br>
              <a:rPr lang="en-US" dirty="0"/>
            </a:br>
            <a:r>
              <a:rPr lang="en-US" dirty="0" err="1"/>
              <a:t>Ma‘a</a:t>
            </a:r>
            <a:r>
              <a:rPr lang="en-US" dirty="0"/>
              <a:t> Kulli </a:t>
            </a:r>
            <a:r>
              <a:rPr lang="en-US" dirty="0" err="1"/>
              <a:t>Ssaḥābāt</a:t>
            </a:r>
            <a:r>
              <a:rPr lang="en-US" dirty="0"/>
              <a:t>, </a:t>
            </a:r>
            <a:r>
              <a:rPr lang="en-US" dirty="0" err="1"/>
              <a:t>Tanshuru</a:t>
            </a:r>
            <a:r>
              <a:rPr lang="en-US" dirty="0"/>
              <a:t> </a:t>
            </a:r>
            <a:r>
              <a:rPr lang="en-US" dirty="0" err="1"/>
              <a:t>Luṭfaka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مـعَ كـلِّ الــنَّــيِّــرات .. تـرفَـعُ سُـبْحَــكَ</a:t>
            </a:r>
            <a:br>
              <a:rPr lang="ar-SA" dirty="0"/>
            </a:br>
            <a:r>
              <a:rPr lang="ar-SA" dirty="0"/>
              <a:t>مـــعَ كــلِّ المخلـوقــات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everything that shines exulting Your praise</a:t>
            </a:r>
            <a:br>
              <a:rPr lang="en-US" dirty="0"/>
            </a:br>
            <a:r>
              <a:rPr lang="en-US" dirty="0"/>
              <a:t>With all creations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pl-PL" dirty="0"/>
              <a:t>Ma‘a Kulli Nnayyirāt</a:t>
            </a:r>
            <a:r>
              <a:rPr lang="en-US" dirty="0"/>
              <a:t>, </a:t>
            </a:r>
            <a:r>
              <a:rPr lang="pl-PL" dirty="0"/>
              <a:t>Tarfa‘u Subḥaka</a:t>
            </a:r>
            <a:br>
              <a:rPr lang="pl-PL" dirty="0"/>
            </a:br>
            <a:r>
              <a:rPr lang="pl-PL" dirty="0"/>
              <a:t>Ma‘a Kullil Makhlūqāt</a:t>
            </a:r>
          </a:p>
        </p:txBody>
      </p:sp>
    </p:spTree>
    <p:extLst>
      <p:ext uri="{BB962C8B-B14F-4D97-AF65-F5344CB8AC3E}">
        <p14:creationId xmlns:p14="http://schemas.microsoft.com/office/powerpoint/2010/main" val="258519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سأهـتِــفُ: إلهــــي .. يـا مـا أجــمَـلَــكَ</a:t>
            </a:r>
            <a:br>
              <a:rPr lang="ar-SA" dirty="0"/>
            </a:br>
            <a:r>
              <a:rPr lang="ar-SA" dirty="0"/>
              <a:t>مــا أعظَــمَ اسمَــكَ .. في الأرضِ كُـلِّـهـا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shout: Oh Lord, how beautiful You are</a:t>
            </a:r>
            <a:br>
              <a:rPr lang="en-US" dirty="0"/>
            </a:br>
            <a:r>
              <a:rPr lang="en-US" dirty="0"/>
              <a:t>How glorious Your name is in all the earth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sa‛Ahtifu</a:t>
            </a:r>
            <a:r>
              <a:rPr lang="en-US" sz="6400" dirty="0"/>
              <a:t>: ‛</a:t>
            </a:r>
            <a:r>
              <a:rPr lang="en-US" sz="6400" dirty="0" err="1"/>
              <a:t>Elāhī</a:t>
            </a:r>
            <a:r>
              <a:rPr lang="en-US" sz="6400" dirty="0"/>
              <a:t>, </a:t>
            </a:r>
            <a:r>
              <a:rPr lang="en-US" sz="6400" dirty="0" err="1"/>
              <a:t>Yā</a:t>
            </a:r>
            <a:r>
              <a:rPr lang="en-US" sz="6400" dirty="0"/>
              <a:t> </a:t>
            </a: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Ajmalaka</a:t>
            </a:r>
            <a:r>
              <a:rPr lang="en-US" sz="6400" dirty="0"/>
              <a:t> </a:t>
            </a:r>
            <a:br>
              <a:rPr lang="en-US" sz="6400" dirty="0"/>
            </a:b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A‘ẓama</a:t>
            </a:r>
            <a:r>
              <a:rPr lang="en-US" sz="6400" dirty="0"/>
              <a:t> </a:t>
            </a:r>
            <a:r>
              <a:rPr lang="en-US" sz="6400" dirty="0" err="1"/>
              <a:t>Smaka</a:t>
            </a:r>
            <a:r>
              <a:rPr lang="en-US" sz="6400" dirty="0"/>
              <a:t>, </a:t>
            </a:r>
            <a:r>
              <a:rPr lang="en-US" sz="6400" dirty="0" err="1"/>
              <a:t>Fīl</a:t>
            </a:r>
            <a:r>
              <a:rPr lang="en-US" sz="6400" dirty="0"/>
              <a:t> ‛</a:t>
            </a:r>
            <a:r>
              <a:rPr lang="en-US" sz="6400" dirty="0" err="1"/>
              <a:t>Arḍi</a:t>
            </a:r>
            <a:r>
              <a:rPr lang="en-US" sz="6400" dirty="0"/>
              <a:t> </a:t>
            </a:r>
            <a:r>
              <a:rPr lang="en-US" sz="6400" dirty="0" err="1"/>
              <a:t>Kullihā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328590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إلهــي، يا ما أجـمَــلَــكَ .. ما أعـظَــمَ اسمَـــكَ</a:t>
            </a:r>
            <a:br>
              <a:rPr lang="ar-SA" dirty="0"/>
            </a:br>
            <a:r>
              <a:rPr lang="ar-SA" dirty="0"/>
              <a:t>مــا أبـهــاك .. فــي خَــلائِــقِـــكَ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Oh Lord, how beautiful You are. How glorious Your name is </a:t>
            </a:r>
            <a:br>
              <a:rPr lang="en-US" dirty="0"/>
            </a:br>
            <a:r>
              <a:rPr lang="en-US" dirty="0"/>
              <a:t>How gorgeous You are among all Your creations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500" dirty="0">
                <a:effectLst/>
                <a:latin typeface="Calibri"/>
                <a:cs typeface="Calibri"/>
              </a:rPr>
              <a:t>‛</a:t>
            </a:r>
            <a:r>
              <a:rPr lang="en-US" sz="6500" dirty="0" err="1">
                <a:effectLst/>
                <a:latin typeface="Calibri"/>
                <a:cs typeface="Calibri"/>
              </a:rPr>
              <a:t>Elāhī</a:t>
            </a:r>
            <a:r>
              <a:rPr lang="en-US" sz="6500" dirty="0">
                <a:effectLst/>
                <a:latin typeface="Calibri"/>
                <a:cs typeface="Calibri"/>
              </a:rPr>
              <a:t>, </a:t>
            </a:r>
            <a:r>
              <a:rPr lang="en-US" sz="6500" dirty="0" err="1">
                <a:effectLst/>
                <a:latin typeface="Calibri"/>
                <a:cs typeface="Calibri"/>
              </a:rPr>
              <a:t>Yā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Ajmalaka</a:t>
            </a:r>
            <a:r>
              <a:rPr lang="en-US" sz="6500" dirty="0">
                <a:latin typeface="Calibri"/>
                <a:cs typeface="Calibri"/>
              </a:rPr>
              <a:t>, </a:t>
            </a:r>
            <a:br>
              <a:rPr lang="en-US" sz="6500" dirty="0"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A‘ẓama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Smaka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br>
              <a:rPr lang="en-US" sz="6500" dirty="0">
                <a:effectLst/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Abhāk</a:t>
            </a:r>
            <a:r>
              <a:rPr lang="en-US" sz="6500" dirty="0">
                <a:effectLst/>
                <a:latin typeface="Calibri"/>
                <a:cs typeface="Calibri"/>
              </a:rPr>
              <a:t>  </a:t>
            </a:r>
            <a:r>
              <a:rPr lang="en-US" sz="6500" dirty="0" err="1">
                <a:effectLst/>
                <a:latin typeface="Calibri"/>
                <a:cs typeface="Calibri"/>
              </a:rPr>
              <a:t>Fī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Khalā‛eqika</a:t>
            </a:r>
            <a:endParaRPr lang="en-US" sz="6500" dirty="0">
              <a:effectLst/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1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في السهولِ والجبال .. معَ كلِّ الرياحيــن</a:t>
            </a:r>
            <a:br>
              <a:rPr lang="ar-SA" dirty="0"/>
            </a:br>
            <a:r>
              <a:rPr lang="ar-SA" dirty="0"/>
              <a:t>ومِـن أعلى الـتِّــلال .. معَ همسَـةِ النسيـم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On plains and on mountains, with all the sweet fragrances </a:t>
            </a:r>
            <a:br>
              <a:rPr lang="en-US" dirty="0"/>
            </a:br>
            <a:r>
              <a:rPr lang="en-US" dirty="0"/>
              <a:t>And from the tops of hills, with the whispers of breeze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Ssuhūli</a:t>
            </a:r>
            <a:r>
              <a:rPr lang="en-US" dirty="0"/>
              <a:t> </a:t>
            </a:r>
            <a:r>
              <a:rPr lang="en-US" dirty="0" err="1"/>
              <a:t>walJibāl</a:t>
            </a:r>
            <a:r>
              <a:rPr lang="en-US" dirty="0"/>
              <a:t>, </a:t>
            </a:r>
            <a:r>
              <a:rPr lang="en-US" dirty="0" err="1"/>
              <a:t>Ma‘a</a:t>
            </a:r>
            <a:r>
              <a:rPr lang="en-US" dirty="0"/>
              <a:t> Kulli </a:t>
            </a:r>
            <a:r>
              <a:rPr lang="en-US" dirty="0" err="1"/>
              <a:t>Rrayāḥīn</a:t>
            </a:r>
            <a:br>
              <a:rPr lang="en-US" dirty="0"/>
            </a:br>
            <a:r>
              <a:rPr lang="en-US" dirty="0" err="1"/>
              <a:t>waMin</a:t>
            </a:r>
            <a:r>
              <a:rPr lang="en-US" dirty="0"/>
              <a:t> ‛</a:t>
            </a:r>
            <a:r>
              <a:rPr lang="en-US" dirty="0" err="1"/>
              <a:t>A‘lā</a:t>
            </a:r>
            <a:r>
              <a:rPr lang="en-US" dirty="0"/>
              <a:t> </a:t>
            </a:r>
            <a:r>
              <a:rPr lang="en-US" dirty="0" err="1"/>
              <a:t>Ttilāl</a:t>
            </a:r>
            <a:r>
              <a:rPr lang="en-US" dirty="0"/>
              <a:t>, </a:t>
            </a:r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Hamsati</a:t>
            </a:r>
            <a:r>
              <a:rPr lang="en-US" dirty="0"/>
              <a:t> </a:t>
            </a:r>
            <a:r>
              <a:rPr lang="en-US" dirty="0" err="1"/>
              <a:t>Nnasīm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78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مـعَ نغمَـةِ الشــلال .. وطُهْــرِ الياسَميــن</a:t>
            </a:r>
            <a:br>
              <a:rPr lang="ar-SA" dirty="0"/>
            </a:br>
            <a:r>
              <a:rPr lang="ar-SA" dirty="0"/>
              <a:t>مع زهرِ البساتيـــن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the tone of waterfalls, purity of Jasmines </a:t>
            </a:r>
            <a:br>
              <a:rPr lang="en-US" dirty="0"/>
            </a:br>
            <a:r>
              <a:rPr lang="en-US" dirty="0"/>
              <a:t>with the blossoms of the gardens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Naghmati</a:t>
            </a:r>
            <a:r>
              <a:rPr lang="en-US" dirty="0"/>
              <a:t> </a:t>
            </a:r>
            <a:r>
              <a:rPr lang="en-US" dirty="0" err="1"/>
              <a:t>Shallāl</a:t>
            </a:r>
            <a:r>
              <a:rPr lang="en-US" dirty="0"/>
              <a:t>, </a:t>
            </a:r>
            <a:r>
              <a:rPr lang="en-US" dirty="0" err="1"/>
              <a:t>waṬuhrel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Yāsamīn</a:t>
            </a:r>
            <a:r>
              <a:rPr lang="en-US" dirty="0"/>
              <a:t>, </a:t>
            </a:r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Zahrel</a:t>
            </a:r>
            <a:r>
              <a:rPr lang="en-US" dirty="0"/>
              <a:t> </a:t>
            </a:r>
            <a:r>
              <a:rPr lang="en-US" dirty="0" err="1"/>
              <a:t>Basātīn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96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سأهـتِــفُ: إلهــــي .. يـا مـا أجــمَـلَــكَ</a:t>
            </a:r>
            <a:br>
              <a:rPr lang="ar-SA" dirty="0"/>
            </a:br>
            <a:r>
              <a:rPr lang="ar-SA" dirty="0"/>
              <a:t>مــا أعظَــمَ اسمَــكَ .. في الأرضِ كُـلِّـهـا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shout: Oh Lord, how beautiful You are</a:t>
            </a:r>
            <a:br>
              <a:rPr lang="en-US" dirty="0"/>
            </a:br>
            <a:r>
              <a:rPr lang="en-US" dirty="0"/>
              <a:t>How glorious Your name is in all the earth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sa‛Ahtifu</a:t>
            </a:r>
            <a:r>
              <a:rPr lang="en-US" sz="6400" dirty="0"/>
              <a:t>: ‛</a:t>
            </a:r>
            <a:r>
              <a:rPr lang="en-US" sz="6400" dirty="0" err="1"/>
              <a:t>Elāhī</a:t>
            </a:r>
            <a:r>
              <a:rPr lang="en-US" sz="6400" dirty="0"/>
              <a:t>, </a:t>
            </a:r>
            <a:r>
              <a:rPr lang="en-US" sz="6400" dirty="0" err="1"/>
              <a:t>Yā</a:t>
            </a:r>
            <a:r>
              <a:rPr lang="en-US" sz="6400" dirty="0"/>
              <a:t> </a:t>
            </a: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Ajmalaka</a:t>
            </a:r>
            <a:r>
              <a:rPr lang="en-US" sz="6400" dirty="0"/>
              <a:t> </a:t>
            </a:r>
            <a:br>
              <a:rPr lang="en-US" sz="6400" dirty="0"/>
            </a:b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A‘ẓama</a:t>
            </a:r>
            <a:r>
              <a:rPr lang="en-US" sz="6400" dirty="0"/>
              <a:t> </a:t>
            </a:r>
            <a:r>
              <a:rPr lang="en-US" sz="6400" dirty="0" err="1"/>
              <a:t>Smaka</a:t>
            </a:r>
            <a:r>
              <a:rPr lang="en-US" sz="6400" dirty="0"/>
              <a:t>, </a:t>
            </a:r>
            <a:r>
              <a:rPr lang="en-US" sz="6400" dirty="0" err="1"/>
              <a:t>Fīl</a:t>
            </a:r>
            <a:r>
              <a:rPr lang="en-US" sz="6400" dirty="0"/>
              <a:t> ‛</a:t>
            </a:r>
            <a:r>
              <a:rPr lang="en-US" sz="6400" dirty="0" err="1"/>
              <a:t>Arḍi</a:t>
            </a:r>
            <a:r>
              <a:rPr lang="en-US" sz="6400" dirty="0"/>
              <a:t> </a:t>
            </a:r>
            <a:r>
              <a:rPr lang="en-US" sz="6400" dirty="0" err="1"/>
              <a:t>Kullihā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249572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إلهــي، يا ما أجـمَــلَــكَ .. ما أعـظَــمَ اسمَـــكَ</a:t>
            </a:r>
            <a:br>
              <a:rPr lang="ar-SA" dirty="0"/>
            </a:br>
            <a:r>
              <a:rPr lang="ar-SA" dirty="0"/>
              <a:t>مــا أبـهــاك .. فــي خَــلائِــقِـــكَ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Oh Lord, how beautiful You are. How glorious Your name is </a:t>
            </a:r>
            <a:br>
              <a:rPr lang="en-US" dirty="0"/>
            </a:br>
            <a:r>
              <a:rPr lang="en-US" dirty="0"/>
              <a:t>How gorgeous You are among all Your creations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500" dirty="0">
                <a:effectLst/>
                <a:latin typeface="Calibri"/>
                <a:cs typeface="Calibri"/>
              </a:rPr>
              <a:t>‛</a:t>
            </a:r>
            <a:r>
              <a:rPr lang="en-US" sz="6500" dirty="0" err="1">
                <a:effectLst/>
                <a:latin typeface="Calibri"/>
                <a:cs typeface="Calibri"/>
              </a:rPr>
              <a:t>Elāhī</a:t>
            </a:r>
            <a:r>
              <a:rPr lang="en-US" sz="6500" dirty="0">
                <a:effectLst/>
                <a:latin typeface="Calibri"/>
                <a:cs typeface="Calibri"/>
              </a:rPr>
              <a:t>, </a:t>
            </a:r>
            <a:r>
              <a:rPr lang="en-US" sz="6500" dirty="0" err="1">
                <a:effectLst/>
                <a:latin typeface="Calibri"/>
                <a:cs typeface="Calibri"/>
              </a:rPr>
              <a:t>Yā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Ajmalaka</a:t>
            </a:r>
            <a:r>
              <a:rPr lang="en-US" sz="6500" dirty="0">
                <a:latin typeface="Calibri"/>
                <a:cs typeface="Calibri"/>
              </a:rPr>
              <a:t>, </a:t>
            </a:r>
            <a:br>
              <a:rPr lang="en-US" sz="6500" dirty="0"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A‘ẓama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Smaka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br>
              <a:rPr lang="en-US" sz="6500" dirty="0">
                <a:effectLst/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Abhāk</a:t>
            </a:r>
            <a:r>
              <a:rPr lang="en-US" sz="6500" dirty="0">
                <a:effectLst/>
                <a:latin typeface="Calibri"/>
                <a:cs typeface="Calibri"/>
              </a:rPr>
              <a:t>  </a:t>
            </a:r>
            <a:r>
              <a:rPr lang="en-US" sz="6500" dirty="0" err="1">
                <a:effectLst/>
                <a:latin typeface="Calibri"/>
                <a:cs typeface="Calibri"/>
              </a:rPr>
              <a:t>Fī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Khalā‛eqika</a:t>
            </a:r>
            <a:endParaRPr lang="en-US" sz="6500" dirty="0">
              <a:effectLst/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2756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مـعَ ميـاهِ البحـــار .. وامتدادِ المحيـــط</a:t>
            </a:r>
            <a:br>
              <a:rPr lang="ar-SA" dirty="0"/>
            </a:br>
            <a:r>
              <a:rPr lang="ar-SA" dirty="0"/>
              <a:t>مـعَ خريـرِ الأنهـار .. وانسِكابِ الينابيـع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With the waters of the seas and the outreaching of the oceans</a:t>
            </a:r>
            <a:br>
              <a:rPr lang="en-US" sz="3200" dirty="0"/>
            </a:br>
            <a:r>
              <a:rPr lang="en-US" sz="3200" dirty="0"/>
              <a:t>With the murmuring of the rivers and the pouring of the fountains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Miyāhel</a:t>
            </a:r>
            <a:r>
              <a:rPr lang="en-US" dirty="0"/>
              <a:t> </a:t>
            </a:r>
            <a:r>
              <a:rPr lang="en-US" dirty="0" err="1"/>
              <a:t>Biḥār</a:t>
            </a:r>
            <a:r>
              <a:rPr lang="en-US" dirty="0"/>
              <a:t>, </a:t>
            </a:r>
            <a:r>
              <a:rPr lang="en-US" dirty="0" err="1"/>
              <a:t>waMtidadel</a:t>
            </a:r>
            <a:r>
              <a:rPr lang="en-US" dirty="0"/>
              <a:t> </a:t>
            </a:r>
            <a:r>
              <a:rPr lang="en-US" dirty="0" err="1"/>
              <a:t>Muḥīṭ</a:t>
            </a:r>
            <a:r>
              <a:rPr lang="en-US" dirty="0"/>
              <a:t>, </a:t>
            </a:r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Kharīrel</a:t>
            </a:r>
            <a:r>
              <a:rPr lang="en-US" dirty="0"/>
              <a:t> ‛</a:t>
            </a:r>
            <a:r>
              <a:rPr lang="en-US" dirty="0" err="1"/>
              <a:t>Anhār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waNsikābel</a:t>
            </a:r>
            <a:r>
              <a:rPr lang="en-US" dirty="0"/>
              <a:t> </a:t>
            </a:r>
            <a:r>
              <a:rPr lang="en-US" dirty="0" err="1"/>
              <a:t>Yanābī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11528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 كـرمِ الأمطــار .. والثلـجِ والجليـــد</a:t>
            </a:r>
            <a:br>
              <a:rPr lang="ar-SA" dirty="0"/>
            </a:br>
            <a:r>
              <a:rPr lang="ar-SA" dirty="0"/>
              <a:t>وكَـلهـيــبِ نــــار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the generosity of rain, snow and ice</a:t>
            </a:r>
            <a:br>
              <a:rPr lang="en-US" dirty="0"/>
            </a:br>
            <a:r>
              <a:rPr lang="en-US" dirty="0"/>
              <a:t>And as a flame of fire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Ma‘a</a:t>
            </a:r>
            <a:r>
              <a:rPr lang="en-US" dirty="0"/>
              <a:t> </a:t>
            </a:r>
            <a:r>
              <a:rPr lang="en-US" dirty="0" err="1"/>
              <a:t>Karamel</a:t>
            </a:r>
            <a:r>
              <a:rPr lang="en-US" dirty="0"/>
              <a:t> ‛</a:t>
            </a:r>
            <a:r>
              <a:rPr lang="en-US" dirty="0" err="1"/>
              <a:t>Amṭār</a:t>
            </a:r>
            <a:r>
              <a:rPr lang="en-US" dirty="0"/>
              <a:t>, </a:t>
            </a:r>
            <a:r>
              <a:rPr lang="en-US" dirty="0" err="1"/>
              <a:t>waThalji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walJalīd</a:t>
            </a:r>
            <a:r>
              <a:rPr lang="en-US" dirty="0"/>
              <a:t>, </a:t>
            </a:r>
            <a:r>
              <a:rPr lang="en-US" dirty="0" err="1"/>
              <a:t>wakaLahībi</a:t>
            </a:r>
            <a:r>
              <a:rPr lang="en-US" dirty="0"/>
              <a:t> </a:t>
            </a:r>
            <a:r>
              <a:rPr lang="en-US" dirty="0" err="1"/>
              <a:t>Nār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53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سأهـتِــفُ: إلهــــي .. يـا مـا أجــمَـلَــكَ</a:t>
            </a:r>
            <a:br>
              <a:rPr lang="ar-SA" dirty="0"/>
            </a:br>
            <a:r>
              <a:rPr lang="ar-SA" dirty="0"/>
              <a:t>مــا أعظَــمَ اسمَــكَ .. في الأرضِ كُـلِّـهـا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shout: Oh Lord, how beautiful You are</a:t>
            </a:r>
            <a:br>
              <a:rPr lang="en-US" dirty="0"/>
            </a:br>
            <a:r>
              <a:rPr lang="en-US" dirty="0"/>
              <a:t>How glorious Your name is in all the earth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sa‛Ahtifu</a:t>
            </a:r>
            <a:r>
              <a:rPr lang="en-US" sz="6400" dirty="0"/>
              <a:t>: ‛</a:t>
            </a:r>
            <a:r>
              <a:rPr lang="en-US" sz="6400" dirty="0" err="1"/>
              <a:t>Elāhī</a:t>
            </a:r>
            <a:r>
              <a:rPr lang="en-US" sz="6400" dirty="0"/>
              <a:t>, </a:t>
            </a:r>
            <a:r>
              <a:rPr lang="en-US" sz="6400" dirty="0" err="1"/>
              <a:t>Yā</a:t>
            </a:r>
            <a:r>
              <a:rPr lang="en-US" sz="6400" dirty="0"/>
              <a:t> </a:t>
            </a: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Ajmalaka</a:t>
            </a:r>
            <a:r>
              <a:rPr lang="en-US" sz="6400" dirty="0"/>
              <a:t> </a:t>
            </a:r>
            <a:br>
              <a:rPr lang="en-US" sz="6400" dirty="0"/>
            </a:b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A‘ẓama</a:t>
            </a:r>
            <a:r>
              <a:rPr lang="en-US" sz="6400" dirty="0"/>
              <a:t> </a:t>
            </a:r>
            <a:r>
              <a:rPr lang="en-US" sz="6400" dirty="0" err="1"/>
              <a:t>Smaka</a:t>
            </a:r>
            <a:r>
              <a:rPr lang="en-US" sz="6400" dirty="0"/>
              <a:t>, </a:t>
            </a:r>
            <a:r>
              <a:rPr lang="en-US" sz="6400" dirty="0" err="1"/>
              <a:t>Fīl</a:t>
            </a:r>
            <a:r>
              <a:rPr lang="en-US" sz="6400" dirty="0"/>
              <a:t> ‛</a:t>
            </a:r>
            <a:r>
              <a:rPr lang="en-US" sz="6400" dirty="0" err="1"/>
              <a:t>Arḍi</a:t>
            </a:r>
            <a:r>
              <a:rPr lang="en-US" sz="6400" dirty="0"/>
              <a:t> </a:t>
            </a:r>
            <a:r>
              <a:rPr lang="en-US" sz="6400" dirty="0" err="1"/>
              <a:t>Kullihā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48452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إلهــي، يا ما أجـمَــلَــكَ .. ما أعـظَــمَ اسمَـــكَ</a:t>
            </a:r>
            <a:br>
              <a:rPr lang="ar-SA" dirty="0"/>
            </a:br>
            <a:r>
              <a:rPr lang="ar-SA" dirty="0"/>
              <a:t>مــا أبـهــاك .. فــي خَــلائِــقِـــكَ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Oh Lord, how beautiful You are. How glorious Your name is </a:t>
            </a:r>
            <a:br>
              <a:rPr lang="en-US" dirty="0"/>
            </a:br>
            <a:r>
              <a:rPr lang="en-US" dirty="0"/>
              <a:t>How gorgeous You are among all Your creations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500" dirty="0">
                <a:effectLst/>
                <a:latin typeface="Calibri"/>
                <a:cs typeface="Calibri"/>
              </a:rPr>
              <a:t>‛</a:t>
            </a:r>
            <a:r>
              <a:rPr lang="en-US" sz="6500" dirty="0" err="1">
                <a:effectLst/>
                <a:latin typeface="Calibri"/>
                <a:cs typeface="Calibri"/>
              </a:rPr>
              <a:t>Elāhī</a:t>
            </a:r>
            <a:r>
              <a:rPr lang="en-US" sz="6500" dirty="0">
                <a:effectLst/>
                <a:latin typeface="Calibri"/>
                <a:cs typeface="Calibri"/>
              </a:rPr>
              <a:t>, </a:t>
            </a:r>
            <a:r>
              <a:rPr lang="en-US" sz="6500" dirty="0" err="1">
                <a:effectLst/>
                <a:latin typeface="Calibri"/>
                <a:cs typeface="Calibri"/>
              </a:rPr>
              <a:t>Yā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Ajmalaka</a:t>
            </a:r>
            <a:r>
              <a:rPr lang="en-US" sz="6500" dirty="0">
                <a:latin typeface="Calibri"/>
                <a:cs typeface="Calibri"/>
              </a:rPr>
              <a:t>, </a:t>
            </a:r>
            <a:br>
              <a:rPr lang="en-US" sz="6500" dirty="0"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A‘ẓama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Smaka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br>
              <a:rPr lang="en-US" sz="6500" dirty="0">
                <a:effectLst/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Abhāk</a:t>
            </a:r>
            <a:r>
              <a:rPr lang="en-US" sz="6500" dirty="0">
                <a:effectLst/>
                <a:latin typeface="Calibri"/>
                <a:cs typeface="Calibri"/>
              </a:rPr>
              <a:t>  </a:t>
            </a:r>
            <a:r>
              <a:rPr lang="en-US" sz="6500" dirty="0" err="1">
                <a:effectLst/>
                <a:latin typeface="Calibri"/>
                <a:cs typeface="Calibri"/>
              </a:rPr>
              <a:t>Fī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Khalā‛eqika</a:t>
            </a:r>
            <a:endParaRPr lang="en-US" sz="6500" dirty="0">
              <a:effectLst/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806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مـعَ كُـلِّ كَـيــــانٍ .. يَـنـبُـضُ بالحـيـــاه</a:t>
            </a:r>
            <a:br>
              <a:rPr lang="ar-SA" dirty="0"/>
            </a:br>
            <a:r>
              <a:rPr lang="ar-SA" dirty="0"/>
              <a:t>معَ عُصفورِ الجنائِــن .. يُـغَـنِّـي للسمـاء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every being that is beating with life</a:t>
            </a:r>
            <a:br>
              <a:rPr lang="en-US" dirty="0"/>
            </a:br>
            <a:r>
              <a:rPr lang="en-US" dirty="0"/>
              <a:t>With the garden bird that’s singing to the sky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Ma‘a</a:t>
            </a:r>
            <a:r>
              <a:rPr lang="en-US" dirty="0"/>
              <a:t> Kulli </a:t>
            </a:r>
            <a:r>
              <a:rPr lang="en-US" dirty="0" err="1"/>
              <a:t>Kayānin</a:t>
            </a:r>
            <a:r>
              <a:rPr lang="en-US" dirty="0"/>
              <a:t>, </a:t>
            </a:r>
            <a:r>
              <a:rPr lang="en-US" dirty="0" err="1"/>
              <a:t>Yanbuḍu</a:t>
            </a:r>
            <a:r>
              <a:rPr lang="en-US" dirty="0"/>
              <a:t> </a:t>
            </a:r>
            <a:r>
              <a:rPr lang="en-US" dirty="0" err="1"/>
              <a:t>belḤayāh</a:t>
            </a:r>
            <a:r>
              <a:rPr lang="en-US" dirty="0"/>
              <a:t>, </a:t>
            </a:r>
            <a:r>
              <a:rPr lang="en-US" dirty="0" err="1"/>
              <a:t>Ma‘a</a:t>
            </a:r>
            <a:r>
              <a:rPr lang="en-US" dirty="0"/>
              <a:t> ‘</a:t>
            </a:r>
            <a:r>
              <a:rPr lang="en-US" dirty="0" err="1"/>
              <a:t>Uṣfūrel</a:t>
            </a:r>
            <a:r>
              <a:rPr lang="en-US" dirty="0"/>
              <a:t> </a:t>
            </a:r>
            <a:r>
              <a:rPr lang="en-US" dirty="0" err="1"/>
              <a:t>Janā‛en</a:t>
            </a:r>
            <a:r>
              <a:rPr lang="en-US" dirty="0"/>
              <a:t>, </a:t>
            </a:r>
            <a:r>
              <a:rPr lang="en-US" dirty="0" err="1"/>
              <a:t>Yughannī</a:t>
            </a:r>
            <a:r>
              <a:rPr lang="en-US" dirty="0"/>
              <a:t> </a:t>
            </a:r>
            <a:r>
              <a:rPr lang="en-US" dirty="0" err="1"/>
              <a:t>liSsamā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46653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مـعَ كــلِّ إنــســانٍ .. يُــشِــعُّ بالرجـــاء</a:t>
            </a:r>
            <a:br>
              <a:rPr lang="ar-SA" dirty="0"/>
            </a:br>
            <a:r>
              <a:rPr lang="ar-SA" dirty="0"/>
              <a:t>بِـــصَـــرخَـــــةِ حَـــنــــانٍ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every human being shining with hope </a:t>
            </a:r>
            <a:br>
              <a:rPr lang="en-US" dirty="0"/>
            </a:br>
            <a:r>
              <a:rPr lang="en-US" dirty="0"/>
              <a:t>In a tender shout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Ma‘a</a:t>
            </a:r>
            <a:r>
              <a:rPr lang="en-US" dirty="0"/>
              <a:t> Kulli ‛</a:t>
            </a:r>
            <a:r>
              <a:rPr lang="en-US" dirty="0" err="1"/>
              <a:t>Ensānin</a:t>
            </a:r>
            <a:r>
              <a:rPr lang="en-US" dirty="0"/>
              <a:t>, </a:t>
            </a:r>
            <a:r>
              <a:rPr lang="en-US" dirty="0" err="1"/>
              <a:t>Yushi‘u</a:t>
            </a:r>
            <a:r>
              <a:rPr lang="en-US" dirty="0"/>
              <a:t> </a:t>
            </a:r>
            <a:r>
              <a:rPr lang="en-US" dirty="0" err="1"/>
              <a:t>biRrajā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biṢarkhati</a:t>
            </a:r>
            <a:r>
              <a:rPr lang="en-US" dirty="0"/>
              <a:t> </a:t>
            </a:r>
            <a:r>
              <a:rPr lang="en-US" dirty="0" err="1"/>
              <a:t>Ḥanānin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90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سأهـتِــفُ: إلهــــي .. يـا مـا أجــمَـلَــكَ</a:t>
            </a:r>
            <a:br>
              <a:rPr lang="ar-SA" dirty="0"/>
            </a:br>
            <a:r>
              <a:rPr lang="ar-SA" dirty="0"/>
              <a:t>مــا أعظَــمَ اسمَــكَ .. في الأرضِ كُـلِّـهـا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shout: Oh Lord, how beautiful You are</a:t>
            </a:r>
            <a:br>
              <a:rPr lang="en-US" dirty="0"/>
            </a:br>
            <a:r>
              <a:rPr lang="en-US" dirty="0"/>
              <a:t>How glorious Your name is in all the earth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400" dirty="0" err="1"/>
              <a:t>sa‛Ahtifu</a:t>
            </a:r>
            <a:r>
              <a:rPr lang="en-US" sz="6400" dirty="0"/>
              <a:t>: ‛</a:t>
            </a:r>
            <a:r>
              <a:rPr lang="en-US" sz="6400" dirty="0" err="1"/>
              <a:t>Elāhī</a:t>
            </a:r>
            <a:r>
              <a:rPr lang="en-US" sz="6400" dirty="0"/>
              <a:t>, </a:t>
            </a:r>
            <a:r>
              <a:rPr lang="en-US" sz="6400" dirty="0" err="1"/>
              <a:t>Yā</a:t>
            </a:r>
            <a:r>
              <a:rPr lang="en-US" sz="6400" dirty="0"/>
              <a:t> </a:t>
            </a: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Ajmalaka</a:t>
            </a:r>
            <a:r>
              <a:rPr lang="en-US" sz="6400" dirty="0"/>
              <a:t> </a:t>
            </a:r>
            <a:br>
              <a:rPr lang="en-US" sz="6400" dirty="0"/>
            </a:br>
            <a:r>
              <a:rPr lang="en-US" sz="6400" dirty="0" err="1"/>
              <a:t>Mā</a:t>
            </a:r>
            <a:r>
              <a:rPr lang="en-US" sz="6400" dirty="0"/>
              <a:t> ‛</a:t>
            </a:r>
            <a:r>
              <a:rPr lang="en-US" sz="6400" dirty="0" err="1"/>
              <a:t>A‘ẓama</a:t>
            </a:r>
            <a:r>
              <a:rPr lang="en-US" sz="6400" dirty="0"/>
              <a:t> </a:t>
            </a:r>
            <a:r>
              <a:rPr lang="en-US" sz="6400" dirty="0" err="1"/>
              <a:t>Smaka</a:t>
            </a:r>
            <a:r>
              <a:rPr lang="en-US" sz="6400" dirty="0"/>
              <a:t>, </a:t>
            </a:r>
            <a:r>
              <a:rPr lang="en-US" sz="6400" dirty="0" err="1"/>
              <a:t>Fīl</a:t>
            </a:r>
            <a:r>
              <a:rPr lang="en-US" sz="6400" dirty="0"/>
              <a:t> ‛</a:t>
            </a:r>
            <a:r>
              <a:rPr lang="en-US" sz="6400" dirty="0" err="1"/>
              <a:t>Arḍi</a:t>
            </a:r>
            <a:r>
              <a:rPr lang="en-US" sz="6400" dirty="0"/>
              <a:t> </a:t>
            </a:r>
            <a:r>
              <a:rPr lang="en-US" sz="6400" dirty="0" err="1"/>
              <a:t>Kullihā</a:t>
            </a:r>
            <a:endParaRPr lang="en-US" sz="6400" dirty="0"/>
          </a:p>
        </p:txBody>
      </p:sp>
    </p:spTree>
    <p:extLst>
      <p:ext uri="{BB962C8B-B14F-4D97-AF65-F5344CB8AC3E}">
        <p14:creationId xmlns:p14="http://schemas.microsoft.com/office/powerpoint/2010/main" val="246827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إلهــي، يا ما أجـمَــلَــكَ .. ما أعـظَــمَ اسمَـــكَ</a:t>
            </a:r>
            <a:br>
              <a:rPr lang="ar-SA" dirty="0"/>
            </a:br>
            <a:r>
              <a:rPr lang="ar-SA" dirty="0"/>
              <a:t>مــا أبـهــاك .. فــي خَــلائِــقِـــكَ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Oh Lord, how beautiful You are. How glorious Your name is </a:t>
            </a:r>
            <a:br>
              <a:rPr lang="en-US" dirty="0"/>
            </a:br>
            <a:r>
              <a:rPr lang="en-US" dirty="0"/>
              <a:t>How gorgeous You are among all Your creations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500" dirty="0">
                <a:effectLst/>
                <a:latin typeface="Calibri"/>
                <a:cs typeface="Calibri"/>
              </a:rPr>
              <a:t>‛</a:t>
            </a:r>
            <a:r>
              <a:rPr lang="en-US" sz="6500" dirty="0" err="1">
                <a:effectLst/>
                <a:latin typeface="Calibri"/>
                <a:cs typeface="Calibri"/>
              </a:rPr>
              <a:t>Elāhī</a:t>
            </a:r>
            <a:r>
              <a:rPr lang="en-US" sz="6500" dirty="0">
                <a:effectLst/>
                <a:latin typeface="Calibri"/>
                <a:cs typeface="Calibri"/>
              </a:rPr>
              <a:t>, </a:t>
            </a:r>
            <a:r>
              <a:rPr lang="en-US" sz="6500" dirty="0" err="1">
                <a:effectLst/>
                <a:latin typeface="Calibri"/>
                <a:cs typeface="Calibri"/>
              </a:rPr>
              <a:t>Yā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Ajmalaka</a:t>
            </a:r>
            <a:r>
              <a:rPr lang="en-US" sz="6500" dirty="0">
                <a:latin typeface="Calibri"/>
                <a:cs typeface="Calibri"/>
              </a:rPr>
              <a:t>, </a:t>
            </a:r>
            <a:br>
              <a:rPr lang="en-US" sz="6500" dirty="0"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A‘ẓama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Smaka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br>
              <a:rPr lang="en-US" sz="6500" dirty="0">
                <a:effectLst/>
                <a:latin typeface="Calibri"/>
                <a:cs typeface="Calibri"/>
              </a:rPr>
            </a:br>
            <a:r>
              <a:rPr lang="en-US" sz="6500" dirty="0" err="1">
                <a:effectLst/>
                <a:latin typeface="Calibri"/>
                <a:cs typeface="Calibri"/>
              </a:rPr>
              <a:t>Mā</a:t>
            </a:r>
            <a:r>
              <a:rPr lang="en-US" sz="6500" dirty="0">
                <a:effectLst/>
                <a:latin typeface="Calibri"/>
                <a:cs typeface="Calibri"/>
              </a:rPr>
              <a:t> ‛</a:t>
            </a:r>
            <a:r>
              <a:rPr lang="en-US" sz="6500" dirty="0" err="1">
                <a:effectLst/>
                <a:latin typeface="Calibri"/>
                <a:cs typeface="Calibri"/>
              </a:rPr>
              <a:t>Abhāk</a:t>
            </a:r>
            <a:r>
              <a:rPr lang="en-US" sz="6500" dirty="0">
                <a:effectLst/>
                <a:latin typeface="Calibri"/>
                <a:cs typeface="Calibri"/>
              </a:rPr>
              <a:t>  </a:t>
            </a:r>
            <a:r>
              <a:rPr lang="en-US" sz="6500" dirty="0" err="1">
                <a:effectLst/>
                <a:latin typeface="Calibri"/>
                <a:cs typeface="Calibri"/>
              </a:rPr>
              <a:t>Fī</a:t>
            </a:r>
            <a:r>
              <a:rPr lang="en-US" sz="6500" dirty="0">
                <a:effectLst/>
                <a:latin typeface="Calibri"/>
                <a:cs typeface="Calibri"/>
              </a:rPr>
              <a:t> </a:t>
            </a:r>
            <a:r>
              <a:rPr lang="en-US" sz="6500" dirty="0" err="1">
                <a:effectLst/>
                <a:latin typeface="Calibri"/>
                <a:cs typeface="Calibri"/>
              </a:rPr>
              <a:t>Khalā‛eqika</a:t>
            </a:r>
            <a:endParaRPr lang="en-US" sz="6500" dirty="0">
              <a:effectLst/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282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376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</TotalTime>
  <Words>907</Words>
  <Application>Microsoft Office PowerPoint</Application>
  <PresentationFormat>Widescreen</PresentationFormat>
  <Paragraphs>61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5_Office Theme</vt:lpstr>
      <vt:lpstr>نشيد المخلوقات</vt:lpstr>
      <vt:lpstr>PowerPoint Presentation</vt:lpstr>
      <vt:lpstr>مـع كـلِّ السمـاوات .. تُـنـشِــدُ مجــدَكَ مـع كـلِّ السّحابـات .. تَنـشـُـر لُطفــكَ</vt:lpstr>
      <vt:lpstr>مـعَ كـلِّ الــنَّــيِّــرات .. تـرفَـعُ سُـبْحَــكَ مـــعَ كــلِّ المخلـوقــات</vt:lpstr>
      <vt:lpstr>سأهـتِــفُ: إلهــــي .. يـا مـا أجــمَـلَــكَ مــا أعظَــمَ اسمَــكَ .. في الأرضِ كُـلِّـهـا</vt:lpstr>
      <vt:lpstr>إلهــي، يا ما أجـمَــلَــكَ .. ما أعـظَــمَ اسمَـــكَ مــا أبـهــاك .. فــي خَــلائِــقِـــكَ </vt:lpstr>
      <vt:lpstr>في السهولِ والجبال .. معَ كلِّ الرياحيــن ومِـن أعلى الـتِّــلال .. معَ همسَـةِ النسيـم</vt:lpstr>
      <vt:lpstr>مـعَ نغمَـةِ الشــلال .. وطُهْــرِ الياسَميــن مع زهرِ البساتيـــن</vt:lpstr>
      <vt:lpstr>سأهـتِــفُ: إلهــــي .. يـا مـا أجــمَـلَــكَ مــا أعظَــمَ اسمَــكَ .. في الأرضِ كُـلِّـهـا</vt:lpstr>
      <vt:lpstr>إلهــي، يا ما أجـمَــلَــكَ .. ما أعـظَــمَ اسمَـــكَ مــا أبـهــاك .. فــي خَــلائِــقِـــكَ </vt:lpstr>
      <vt:lpstr>مـعَ ميـاهِ البحـــار .. وامتدادِ المحيـــط مـعَ خريـرِ الأنهـار .. وانسِكابِ الينابيـع</vt:lpstr>
      <vt:lpstr>مـع كـرمِ الأمطــار .. والثلـجِ والجليـــد وكَـلهـيــبِ نــــار</vt:lpstr>
      <vt:lpstr>سأهـتِــفُ: إلهــــي .. يـا مـا أجــمَـلَــكَ مــا أعظَــمَ اسمَــكَ .. في الأرضِ كُـلِّـهـا</vt:lpstr>
      <vt:lpstr>إلهــي، يا ما أجـمَــلَــكَ .. ما أعـظَــمَ اسمَـــكَ مــا أبـهــاك .. فــي خَــلائِــقِـــكَ </vt:lpstr>
      <vt:lpstr>مـعَ كُـلِّ كَـيــــانٍ .. يَـنـبُـضُ بالحـيـــاه معَ عُصفورِ الجنائِــن .. يُـغَـنِّـي للسمـاء</vt:lpstr>
      <vt:lpstr>مـعَ كــلِّ إنــســانٍ .. يُــشِــعُّ بالرجـــاء بِـــصَـــرخَـــــةِ حَـــنــــانٍ </vt:lpstr>
      <vt:lpstr>سأهـتِــفُ: إلهــــي .. يـا مـا أجــمَـلَــكَ مــا أعظَــمَ اسمَــكَ .. في الأرضِ كُـلِّـهـا</vt:lpstr>
      <vt:lpstr>إلهــي، يا ما أجـمَــلَــكَ .. ما أعـظَــمَ اسمَـــكَ مــا أبـهــاك .. فــي خَــلائِــقِـــكَ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Nashīdul Makhlūqāt - نشيد المخلوقات</dc:title>
  <dc:subject>نشيد المخلوقات</dc:subject>
  <dc:creator>Nizart</dc:creator>
  <cp:keywords>Jésus ma Joie 2000</cp:keywords>
  <cp:lastModifiedBy>Pascale Hage</cp:lastModifiedBy>
  <cp:revision>102</cp:revision>
  <dcterms:created xsi:type="dcterms:W3CDTF">2014-06-01T05:24:09Z</dcterms:created>
  <dcterms:modified xsi:type="dcterms:W3CDTF">2025-04-18T14:51:44Z</dcterms:modified>
  <cp:category/>
</cp:coreProperties>
</file>