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1"/>
  </p:notesMasterIdLst>
  <p:handoutMasterIdLst>
    <p:handoutMasterId r:id="rId12"/>
  </p:handoutMasterIdLst>
  <p:sldIdLst>
    <p:sldId id="350" r:id="rId2"/>
    <p:sldId id="275" r:id="rId3"/>
    <p:sldId id="269" r:id="rId4"/>
    <p:sldId id="270" r:id="rId5"/>
    <p:sldId id="271" r:id="rId6"/>
    <p:sldId id="272" r:id="rId7"/>
    <p:sldId id="273" r:id="rId8"/>
    <p:sldId id="274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03" d="100"/>
          <a:sy n="103" d="100"/>
        </p:scale>
        <p:origin x="1032" y="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27/10/2025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27/10/2025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38D6D-A0B1-9F42-8A1D-A85AF6518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44D02712-291C-408E-2EDB-0B14DDF2AE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C525E7B-C624-4538-939E-0A15D3F31417}" type="slidenum">
              <a:rPr lang="en-US" altLang="en-US">
                <a:solidFill>
                  <a:srgbClr val="000000"/>
                </a:solidFill>
              </a:rPr>
              <a:pPr/>
              <a:t>2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0A19540C-9B1E-2BBF-EAEB-9A99BD5E2D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F894270B-9F54-4466-04A0-1A45E06B49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5753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525E7B-C624-4538-939E-0A15D3F31417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9755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C525E7B-C624-4538-939E-0A15D3F31417}" type="slidenum">
              <a:rPr lang="en-US" altLang="en-US">
                <a:solidFill>
                  <a:srgbClr val="000000"/>
                </a:solidFill>
              </a:rPr>
              <a:pPr/>
              <a:t>4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1973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525E7B-C624-4538-939E-0A15D3F31417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4530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C525E7B-C624-4538-939E-0A15D3F31417}" type="slidenum">
              <a:rPr lang="en-US" altLang="en-US">
                <a:solidFill>
                  <a:srgbClr val="000000"/>
                </a:solidFill>
              </a:rPr>
              <a:pPr/>
              <a:t>6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6073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525E7B-C624-4538-939E-0A15D3F31417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3019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525E7B-C624-4538-939E-0A15D3F31417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8880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يا قدوس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Holy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Quddūs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03540A-FAF1-D030-C8A0-2D4EC65AA86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600" dirty="0"/>
              <a:t>Lyrics and Music by: Manal Samir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1BD2460-04D2-00C1-2AF2-0FED183930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600" dirty="0" err="1"/>
              <a:t>Kalimāt</a:t>
            </a:r>
            <a:r>
              <a:rPr lang="en-US" sz="3600" dirty="0"/>
              <a:t> </a:t>
            </a:r>
            <a:r>
              <a:rPr lang="en-US" sz="3600" dirty="0" err="1"/>
              <a:t>waTalḥīn:Manal</a:t>
            </a:r>
            <a:r>
              <a:rPr lang="en-US" sz="3600" dirty="0"/>
              <a:t> Samir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526602A-DBD3-46B7-7E6F-14E89DA5B6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sz="3600" dirty="0"/>
              <a:t>كلمات وتلحين: منال سمير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1E939D-1A4E-558C-B4BE-D35CCA91E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0D97A-B0DE-05F3-00D1-02F779C24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altLang="en-US" dirty="0"/>
              <a:t>يا قدوس (×٣) .. يا إله الكون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59402-2A18-80F3-EFA8-C0A24FD5E6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altLang="en-US" dirty="0"/>
              <a:t>Holy.. Holy.. Holy! God of the universe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F52FC0-F373-7635-0665-7ADFB58F8C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Quddūs</a:t>
            </a:r>
            <a:r>
              <a:rPr lang="en-US" altLang="en-US" dirty="0"/>
              <a:t> (x3).. </a:t>
            </a:r>
            <a:r>
              <a:rPr lang="en-US" altLang="en-US" dirty="0" err="1"/>
              <a:t>Yā</a:t>
            </a:r>
            <a:r>
              <a:rPr lang="en-US" altLang="en-US" dirty="0"/>
              <a:t> ‘</a:t>
            </a:r>
            <a:r>
              <a:rPr lang="en-US" altLang="en-US" dirty="0" err="1"/>
              <a:t>Īlāhel</a:t>
            </a:r>
            <a:r>
              <a:rPr lang="en-US" altLang="en-US" dirty="0"/>
              <a:t> </a:t>
            </a:r>
            <a:r>
              <a:rPr lang="en-US" altLang="en-US" dirty="0" err="1"/>
              <a:t>Kōn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2862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D23E5-D06A-B6B9-6417-010DE91EF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altLang="en-US" dirty="0"/>
              <a:t>شعبي يا ربّ </a:t>
            </a:r>
            <a:r>
              <a:rPr lang="ar-SA" altLang="en-US" dirty="0" err="1"/>
              <a:t>بيناد</a:t>
            </a:r>
            <a:r>
              <a:rPr lang="ar-EG" altLang="en-US" dirty="0"/>
              <a:t>ي</a:t>
            </a:r>
            <a:r>
              <a:rPr lang="en-US" altLang="en-US" dirty="0"/>
              <a:t> </a:t>
            </a:r>
            <a:r>
              <a:rPr lang="ar-SA" altLang="en-US" dirty="0"/>
              <a:t>تعالَ بنهضة </a:t>
            </a:r>
            <a:r>
              <a:rPr lang="ar-SA" altLang="en-US" dirty="0" err="1"/>
              <a:t>ف</a:t>
            </a:r>
            <a:r>
              <a:rPr lang="ar-EG" altLang="en-US" dirty="0"/>
              <a:t>ي</a:t>
            </a:r>
            <a:r>
              <a:rPr lang="ar-SA" altLang="en-US" dirty="0"/>
              <a:t> بلاد</a:t>
            </a:r>
            <a:r>
              <a:rPr lang="ar-EG" altLang="en-US" dirty="0"/>
              <a:t>ي</a:t>
            </a:r>
            <a:br>
              <a:rPr lang="ar-SA" altLang="en-US" dirty="0"/>
            </a:br>
            <a:r>
              <a:rPr lang="ar-SA" altLang="en-US" dirty="0"/>
              <a:t>تملا </a:t>
            </a:r>
            <a:r>
              <a:rPr lang="ar-SA" altLang="en-US" dirty="0" err="1"/>
              <a:t>الصحرا</a:t>
            </a:r>
            <a:r>
              <a:rPr lang="ar-SA" altLang="en-US" dirty="0"/>
              <a:t> والواد</a:t>
            </a:r>
            <a:r>
              <a:rPr lang="ar-EG" altLang="en-US" dirty="0"/>
              <a:t>ي</a:t>
            </a:r>
            <a:r>
              <a:rPr lang="en-US" altLang="en-US" dirty="0"/>
              <a:t> </a:t>
            </a:r>
            <a:r>
              <a:rPr lang="ar-SA" altLang="en-US" dirty="0"/>
              <a:t>ونشوفك انت يا قدوس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AF72F-EFD3-20A0-A2A6-76BF5D2843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altLang="en-US" sz="4000" dirty="0"/>
              <a:t>Your people are calling on You Lord </a:t>
            </a:r>
          </a:p>
          <a:p>
            <a:r>
              <a:rPr lang="en-US" altLang="en-US" sz="4000" dirty="0"/>
              <a:t>to bring revival to our land </a:t>
            </a:r>
          </a:p>
          <a:p>
            <a:r>
              <a:rPr lang="en-US" altLang="en-US" sz="4000" dirty="0"/>
              <a:t>That will spread everywhere and then we will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A3FDD-2C51-7245-996D-575E1F0810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Sha’bī</a:t>
            </a:r>
            <a:r>
              <a:rPr lang="en-US" altLang="en-US" dirty="0"/>
              <a:t> </a:t>
            </a:r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Rabbī</a:t>
            </a:r>
            <a:r>
              <a:rPr lang="en-US" altLang="en-US" dirty="0"/>
              <a:t> </a:t>
            </a:r>
            <a:r>
              <a:rPr lang="en-US" altLang="en-US" dirty="0" err="1"/>
              <a:t>biNādī</a:t>
            </a:r>
            <a:r>
              <a:rPr lang="en-US" altLang="en-US" dirty="0"/>
              <a:t> </a:t>
            </a:r>
            <a:r>
              <a:rPr lang="en-US" altLang="en-US" dirty="0" err="1"/>
              <a:t>Ta’āla</a:t>
            </a:r>
            <a:r>
              <a:rPr lang="en-US" altLang="en-US" dirty="0"/>
              <a:t> </a:t>
            </a:r>
            <a:r>
              <a:rPr lang="en-US" altLang="en-US" dirty="0" err="1"/>
              <a:t>bNahḍa</a:t>
            </a:r>
            <a:r>
              <a:rPr lang="en-US" altLang="en-US" dirty="0"/>
              <a:t> </a:t>
            </a:r>
            <a:r>
              <a:rPr lang="en-US" altLang="en-US" dirty="0" err="1"/>
              <a:t>Fī</a:t>
            </a:r>
            <a:r>
              <a:rPr lang="en-US" altLang="en-US" dirty="0"/>
              <a:t> </a:t>
            </a:r>
            <a:r>
              <a:rPr lang="en-US" altLang="en-US" dirty="0" err="1"/>
              <a:t>Blādī</a:t>
            </a:r>
            <a:endParaRPr lang="en-US" altLang="en-US" dirty="0"/>
          </a:p>
          <a:p>
            <a:r>
              <a:rPr lang="en-US" altLang="en-US" dirty="0" err="1"/>
              <a:t>Temlā</a:t>
            </a:r>
            <a:r>
              <a:rPr lang="en-US" altLang="en-US" dirty="0"/>
              <a:t> </a:t>
            </a:r>
            <a:r>
              <a:rPr lang="en-US" altLang="en-US" dirty="0" err="1"/>
              <a:t>Ṣaḥrā</a:t>
            </a:r>
            <a:r>
              <a:rPr lang="en-US" altLang="en-US" dirty="0"/>
              <a:t> </a:t>
            </a:r>
            <a:r>
              <a:rPr lang="en-US" altLang="en-US" dirty="0" err="1"/>
              <a:t>welWādī</a:t>
            </a:r>
            <a:r>
              <a:rPr lang="en-US" altLang="en-US" dirty="0"/>
              <a:t> </a:t>
            </a:r>
            <a:r>
              <a:rPr lang="en-US" altLang="en-US" dirty="0" err="1"/>
              <a:t>weNshūfak</a:t>
            </a:r>
            <a:r>
              <a:rPr lang="en-US" altLang="en-US" dirty="0"/>
              <a:t> ‘</a:t>
            </a:r>
            <a:r>
              <a:rPr lang="en-US" altLang="en-US" dirty="0" err="1"/>
              <a:t>Enta</a:t>
            </a:r>
            <a:r>
              <a:rPr lang="en-US" altLang="en-US" dirty="0"/>
              <a:t> </a:t>
            </a:r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Quddūs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4113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D23E5-D06A-B6B9-6417-010DE91EF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altLang="en-US" dirty="0"/>
              <a:t>يا قدوس (×٣) .. يا إله الكون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AF72F-EFD3-20A0-A2A6-76BF5D2843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altLang="en-US" dirty="0"/>
              <a:t>Holy.. Holy.. Holy! God of the universe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A3FDD-2C51-7245-996D-575E1F0810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Quddūs</a:t>
            </a:r>
            <a:r>
              <a:rPr lang="en-US" altLang="en-US" dirty="0"/>
              <a:t> (x3).. </a:t>
            </a:r>
            <a:r>
              <a:rPr lang="en-US" altLang="en-US" dirty="0" err="1"/>
              <a:t>Yā</a:t>
            </a:r>
            <a:r>
              <a:rPr lang="en-US" altLang="en-US" dirty="0"/>
              <a:t> ‘</a:t>
            </a:r>
            <a:r>
              <a:rPr lang="en-US" altLang="en-US" dirty="0" err="1"/>
              <a:t>Īlāhel</a:t>
            </a:r>
            <a:r>
              <a:rPr lang="en-US" altLang="en-US" dirty="0"/>
              <a:t> </a:t>
            </a:r>
            <a:r>
              <a:rPr lang="en-US" altLang="en-US" dirty="0" err="1"/>
              <a:t>Kōn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0737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D23E5-D06A-B6B9-6417-010DE91EF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altLang="en-US" dirty="0"/>
              <a:t>بالإيمان أنا </a:t>
            </a:r>
            <a:r>
              <a:rPr lang="ar-SA" altLang="en-US" dirty="0" err="1"/>
              <a:t>شايفك</a:t>
            </a:r>
            <a:r>
              <a:rPr lang="en-US" altLang="en-US" dirty="0"/>
              <a:t> </a:t>
            </a:r>
            <a:r>
              <a:rPr lang="ar-SA" altLang="en-US" dirty="0"/>
              <a:t>أكيد سهران على وعدك</a:t>
            </a:r>
            <a:br>
              <a:rPr lang="ar-SA" altLang="en-US" dirty="0"/>
            </a:br>
            <a:r>
              <a:rPr lang="ar-SA" altLang="en-US" dirty="0"/>
              <a:t>ها</a:t>
            </a:r>
            <a:r>
              <a:rPr lang="en-US" altLang="en-US" dirty="0"/>
              <a:t> </a:t>
            </a:r>
            <a:r>
              <a:rPr lang="ar-SA" altLang="en-US" dirty="0"/>
              <a:t>تيج</a:t>
            </a:r>
            <a:r>
              <a:rPr lang="ar-EG" altLang="en-US" dirty="0"/>
              <a:t>ي</a:t>
            </a:r>
            <a:r>
              <a:rPr lang="ar-SA" altLang="en-US" dirty="0"/>
              <a:t> وتفتقد شعبك</a:t>
            </a:r>
            <a:r>
              <a:rPr lang="en-US" altLang="en-US" dirty="0"/>
              <a:t> </a:t>
            </a:r>
            <a:r>
              <a:rPr lang="ar-SA" altLang="en-US" dirty="0"/>
              <a:t>بلمسة</a:t>
            </a:r>
            <a:r>
              <a:rPr lang="en-US" altLang="en-US" dirty="0"/>
              <a:t> </a:t>
            </a:r>
            <a:r>
              <a:rPr lang="ar-SA" altLang="en-US" dirty="0" err="1"/>
              <a:t>إيدك</a:t>
            </a:r>
            <a:r>
              <a:rPr lang="ar-SA" altLang="en-US" dirty="0"/>
              <a:t> يا قدوس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AF72F-EFD3-20A0-A2A6-76BF5D2843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436153"/>
            <a:ext cx="11887200" cy="2103437"/>
          </a:xfrm>
        </p:spPr>
        <p:txBody>
          <a:bodyPr>
            <a:noAutofit/>
          </a:bodyPr>
          <a:lstStyle/>
          <a:p>
            <a:r>
              <a:rPr lang="en-US" altLang="en-US" sz="4000" dirty="0"/>
              <a:t>In faith I can see You </a:t>
            </a:r>
          </a:p>
          <a:p>
            <a:r>
              <a:rPr lang="en-US" altLang="en-US" sz="4000" dirty="0"/>
              <a:t>and know that You keep Your promise</a:t>
            </a:r>
          </a:p>
          <a:p>
            <a:r>
              <a:rPr lang="en-US" altLang="en-US" sz="4000" dirty="0"/>
              <a:t>That You will come to rescue Your people </a:t>
            </a:r>
          </a:p>
          <a:p>
            <a:r>
              <a:rPr lang="en-US" altLang="en-US" sz="4000" dirty="0"/>
              <a:t>By Your mighty arm Oh Holy One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A3FDD-2C51-7245-996D-575E1F0810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Bel’Īmān</a:t>
            </a:r>
            <a:r>
              <a:rPr lang="en-US" altLang="en-US" dirty="0"/>
              <a:t> ‘</a:t>
            </a:r>
            <a:r>
              <a:rPr lang="en-US" altLang="en-US" dirty="0" err="1"/>
              <a:t>Anā</a:t>
            </a:r>
            <a:r>
              <a:rPr lang="en-US" altLang="en-US" dirty="0"/>
              <a:t> </a:t>
            </a:r>
            <a:r>
              <a:rPr lang="en-US" altLang="en-US" dirty="0" err="1"/>
              <a:t>Shayfak</a:t>
            </a:r>
            <a:r>
              <a:rPr lang="en-US" altLang="en-US" dirty="0"/>
              <a:t>, ‘</a:t>
            </a:r>
            <a:r>
              <a:rPr lang="en-US" altLang="en-US" dirty="0" err="1"/>
              <a:t>Akīd</a:t>
            </a:r>
            <a:r>
              <a:rPr lang="en-US" altLang="en-US" dirty="0"/>
              <a:t> </a:t>
            </a:r>
            <a:r>
              <a:rPr lang="en-US" altLang="en-US" dirty="0" err="1"/>
              <a:t>Sahrān</a:t>
            </a:r>
            <a:r>
              <a:rPr lang="en-US" altLang="en-US" dirty="0"/>
              <a:t> ‘</a:t>
            </a:r>
            <a:r>
              <a:rPr lang="en-US" altLang="en-US" dirty="0" err="1"/>
              <a:t>Alā</a:t>
            </a:r>
            <a:r>
              <a:rPr lang="en-US" altLang="en-US" dirty="0"/>
              <a:t> </a:t>
            </a:r>
            <a:r>
              <a:rPr lang="en-US" altLang="en-US" dirty="0" err="1"/>
              <a:t>Wa’dak</a:t>
            </a:r>
            <a:endParaRPr lang="en-US" altLang="en-US" dirty="0"/>
          </a:p>
          <a:p>
            <a:r>
              <a:rPr lang="en-US" altLang="en-US" dirty="0" err="1"/>
              <a:t>haTīgī</a:t>
            </a:r>
            <a:r>
              <a:rPr lang="en-US" altLang="en-US" dirty="0"/>
              <a:t> </a:t>
            </a:r>
            <a:r>
              <a:rPr lang="en-US" altLang="en-US" dirty="0" err="1"/>
              <a:t>wTefti’ed</a:t>
            </a:r>
            <a:r>
              <a:rPr lang="en-US" altLang="en-US" dirty="0"/>
              <a:t> </a:t>
            </a:r>
            <a:r>
              <a:rPr lang="en-US" altLang="en-US" dirty="0" err="1"/>
              <a:t>Sha’bak</a:t>
            </a:r>
            <a:r>
              <a:rPr lang="en-US" altLang="en-US" dirty="0"/>
              <a:t>, </a:t>
            </a:r>
            <a:r>
              <a:rPr lang="en-US" altLang="en-US" dirty="0" err="1"/>
              <a:t>beLamsit</a:t>
            </a:r>
            <a:r>
              <a:rPr lang="en-US" altLang="en-US" dirty="0"/>
              <a:t> ‘</a:t>
            </a:r>
            <a:r>
              <a:rPr lang="en-US" altLang="en-US" dirty="0" err="1"/>
              <a:t>Īdak</a:t>
            </a:r>
            <a:r>
              <a:rPr lang="en-US" altLang="en-US" dirty="0"/>
              <a:t> </a:t>
            </a:r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Quddūs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6128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D23E5-D06A-B6B9-6417-010DE91EF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altLang="en-US" dirty="0"/>
              <a:t>يا قدوس (×٣) .. يا إله الكون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AF72F-EFD3-20A0-A2A6-76BF5D2843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altLang="en-US" dirty="0"/>
              <a:t>Holy.. Holy.. Holy! God of the universe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A3FDD-2C51-7245-996D-575E1F0810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Quddūs</a:t>
            </a:r>
            <a:r>
              <a:rPr lang="en-US" altLang="en-US" dirty="0"/>
              <a:t> (x3).. </a:t>
            </a:r>
            <a:r>
              <a:rPr lang="en-US" altLang="en-US" dirty="0" err="1"/>
              <a:t>Yā</a:t>
            </a:r>
            <a:r>
              <a:rPr lang="en-US" altLang="en-US" dirty="0"/>
              <a:t> ‘</a:t>
            </a:r>
            <a:r>
              <a:rPr lang="en-US" altLang="en-US" dirty="0" err="1"/>
              <a:t>Īlāhel</a:t>
            </a:r>
            <a:r>
              <a:rPr lang="en-US" altLang="en-US" dirty="0"/>
              <a:t> </a:t>
            </a:r>
            <a:r>
              <a:rPr lang="en-US" altLang="en-US" dirty="0" err="1"/>
              <a:t>Kōn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3374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D23E5-D06A-B6B9-6417-010DE91EF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altLang="en-US" dirty="0"/>
              <a:t>ها</a:t>
            </a:r>
            <a:r>
              <a:rPr lang="en-US" altLang="en-US" dirty="0"/>
              <a:t> </a:t>
            </a:r>
            <a:r>
              <a:rPr lang="ar-SA" altLang="en-US" dirty="0"/>
              <a:t>تيج</a:t>
            </a:r>
            <a:r>
              <a:rPr lang="ar-EG" altLang="en-US" dirty="0"/>
              <a:t>ي</a:t>
            </a:r>
            <a:r>
              <a:rPr lang="ar-SA" altLang="en-US" dirty="0"/>
              <a:t> ومش ها تتأخر</a:t>
            </a:r>
            <a:r>
              <a:rPr lang="en-US" altLang="en-US" dirty="0"/>
              <a:t> </a:t>
            </a:r>
            <a:r>
              <a:rPr lang="ar-SA" altLang="en-US" dirty="0"/>
              <a:t>وبصلواتنا ها نسهر</a:t>
            </a:r>
            <a:br>
              <a:rPr lang="ar-SA" altLang="en-US" dirty="0"/>
            </a:br>
            <a:r>
              <a:rPr lang="ar-SA" altLang="en-US" dirty="0"/>
              <a:t>وبالخير </a:t>
            </a:r>
            <a:r>
              <a:rPr lang="ar-SA" altLang="en-US" dirty="0" err="1"/>
              <a:t>السّما</a:t>
            </a:r>
            <a:r>
              <a:rPr lang="ar-SA" altLang="en-US" dirty="0"/>
              <a:t> تمطّر</a:t>
            </a:r>
            <a:r>
              <a:rPr lang="en-US" altLang="en-US" dirty="0"/>
              <a:t> </a:t>
            </a:r>
            <a:r>
              <a:rPr lang="ar-SA" altLang="en-US" dirty="0"/>
              <a:t>بكلمة منك يا قدوس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AF72F-EFD3-20A0-A2A6-76BF5D2843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245429"/>
            <a:ext cx="11887200" cy="2555421"/>
          </a:xfrm>
        </p:spPr>
        <p:txBody>
          <a:bodyPr>
            <a:noAutofit/>
          </a:bodyPr>
          <a:lstStyle/>
          <a:p>
            <a:r>
              <a:rPr lang="en-US" altLang="en-US" sz="4000" dirty="0"/>
              <a:t>Soon You will come again </a:t>
            </a:r>
          </a:p>
          <a:p>
            <a:r>
              <a:rPr lang="en-US" altLang="en-US" sz="4000" dirty="0"/>
              <a:t>In prayers we will wait for Your coming</a:t>
            </a:r>
          </a:p>
          <a:p>
            <a:r>
              <a:rPr lang="en-US" altLang="en-US" sz="4000" dirty="0"/>
              <a:t>And with one word from Your mouth, </a:t>
            </a:r>
          </a:p>
          <a:p>
            <a:r>
              <a:rPr lang="en-US" altLang="en-US" sz="4000" dirty="0"/>
              <a:t>Your goodness will flow over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A3FDD-2C51-7245-996D-575E1F0810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 fontScale="92500"/>
          </a:bodyPr>
          <a:lstStyle/>
          <a:p>
            <a:r>
              <a:rPr lang="en-US" altLang="en-US" dirty="0" err="1"/>
              <a:t>haTīgī</a:t>
            </a:r>
            <a:r>
              <a:rPr lang="en-US" altLang="en-US" dirty="0"/>
              <a:t> </a:t>
            </a:r>
            <a:r>
              <a:rPr lang="en-US" altLang="en-US" dirty="0" err="1"/>
              <a:t>wMesh</a:t>
            </a:r>
            <a:r>
              <a:rPr lang="en-US" altLang="en-US" dirty="0"/>
              <a:t> </a:t>
            </a:r>
            <a:r>
              <a:rPr lang="en-US" altLang="en-US" dirty="0" err="1"/>
              <a:t>haTet’akhar</a:t>
            </a:r>
            <a:r>
              <a:rPr lang="en-US" altLang="en-US" dirty="0"/>
              <a:t>, </a:t>
            </a:r>
            <a:r>
              <a:rPr lang="en-US" altLang="en-US" dirty="0" err="1"/>
              <a:t>webṢalawātnā</a:t>
            </a:r>
            <a:r>
              <a:rPr lang="en-US" altLang="en-US" dirty="0"/>
              <a:t> </a:t>
            </a:r>
            <a:r>
              <a:rPr lang="en-US" altLang="en-US" dirty="0" err="1"/>
              <a:t>haNeshar</a:t>
            </a:r>
            <a:endParaRPr lang="en-US" altLang="en-US" dirty="0"/>
          </a:p>
          <a:p>
            <a:r>
              <a:rPr lang="en-US" altLang="en-US" dirty="0" err="1"/>
              <a:t>wbelKhēr</a:t>
            </a:r>
            <a:r>
              <a:rPr lang="en-US" altLang="en-US" dirty="0"/>
              <a:t> </a:t>
            </a:r>
            <a:r>
              <a:rPr lang="en-US" altLang="en-US" dirty="0" err="1"/>
              <a:t>Ssamā</a:t>
            </a:r>
            <a:r>
              <a:rPr lang="en-US" altLang="en-US" dirty="0"/>
              <a:t> </a:t>
            </a:r>
            <a:r>
              <a:rPr lang="en-US" altLang="en-US" dirty="0" err="1"/>
              <a:t>Tmaṭṭar</a:t>
            </a:r>
            <a:r>
              <a:rPr lang="en-US" altLang="en-US" dirty="0"/>
              <a:t>, </a:t>
            </a:r>
            <a:r>
              <a:rPr lang="en-US" altLang="en-US" dirty="0" err="1"/>
              <a:t>biKelma</a:t>
            </a:r>
            <a:r>
              <a:rPr lang="en-US" altLang="en-US" dirty="0"/>
              <a:t> </a:t>
            </a:r>
            <a:r>
              <a:rPr lang="en-US" altLang="en-US" dirty="0" err="1"/>
              <a:t>Minnak</a:t>
            </a:r>
            <a:r>
              <a:rPr lang="en-US" altLang="en-US" dirty="0"/>
              <a:t> </a:t>
            </a:r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Quddūs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971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D23E5-D06A-B6B9-6417-010DE91EF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altLang="en-US" dirty="0"/>
              <a:t>يا قدوس (×٣) .. يا إله الكون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AF72F-EFD3-20A0-A2A6-76BF5D2843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altLang="en-US" dirty="0"/>
              <a:t>Holy.. Holy.. Holy! God of the universe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A3FDD-2C51-7245-996D-575E1F0810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Quddūs</a:t>
            </a:r>
            <a:r>
              <a:rPr lang="en-US" altLang="en-US" dirty="0"/>
              <a:t> (x3).. </a:t>
            </a:r>
            <a:r>
              <a:rPr lang="en-US" altLang="en-US" dirty="0" err="1"/>
              <a:t>Yā</a:t>
            </a:r>
            <a:r>
              <a:rPr lang="en-US" altLang="en-US" dirty="0"/>
              <a:t> ‘</a:t>
            </a:r>
            <a:r>
              <a:rPr lang="en-US" altLang="en-US" dirty="0" err="1"/>
              <a:t>Īlāhel</a:t>
            </a:r>
            <a:r>
              <a:rPr lang="en-US" altLang="en-US" dirty="0"/>
              <a:t> </a:t>
            </a:r>
            <a:r>
              <a:rPr lang="en-US" altLang="en-US" dirty="0" err="1"/>
              <a:t>Kōn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0480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748</TotalTime>
  <Words>325</Words>
  <Application>Microsoft Office PowerPoint</Application>
  <PresentationFormat>Widescreen</PresentationFormat>
  <Paragraphs>45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5_Office Theme</vt:lpstr>
      <vt:lpstr>يا قدوس</vt:lpstr>
      <vt:lpstr>يا قدوس (×٣) .. يا إله الكون</vt:lpstr>
      <vt:lpstr>شعبي يا ربّ بينادي تعالَ بنهضة في بلادي تملا الصحرا والوادي ونشوفك انت يا قدوس</vt:lpstr>
      <vt:lpstr>يا قدوس (×٣) .. يا إله الكون</vt:lpstr>
      <vt:lpstr>بالإيمان أنا شايفك أكيد سهران على وعدك ها تيجي وتفتقد شعبك بلمسة إيدك يا قدوس</vt:lpstr>
      <vt:lpstr>يا قدوس (×٣) .. يا إله الكون</vt:lpstr>
      <vt:lpstr>ها تيجي ومش ها تتأخر وبصلواتنا ها نسهر وبالخير السّما تمطّر بكلمة منك يا قدوس</vt:lpstr>
      <vt:lpstr>يا قدوس (×٣) .. يا إله الكون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2025-10-27T12:54:57Z</dcterms:modified>
  <cp:category/>
</cp:coreProperties>
</file>