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  <p:sldMasterId id="2147483652" r:id="rId2"/>
  </p:sldMasterIdLst>
  <p:sldIdLst>
    <p:sldId id="257" r:id="rId3"/>
    <p:sldId id="283" r:id="rId4"/>
    <p:sldId id="279" r:id="rId5"/>
    <p:sldId id="280" r:id="rId6"/>
    <p:sldId id="277" r:id="rId7"/>
    <p:sldId id="269" r:id="rId8"/>
    <p:sldId id="276" r:id="rId9"/>
    <p:sldId id="271" r:id="rId10"/>
    <p:sldId id="275" r:id="rId11"/>
    <p:sldId id="284" r:id="rId12"/>
    <p:sldId id="282" r:id="rId13"/>
  </p:sldIdLst>
  <p:sldSz cx="12192000" cy="6858000"/>
  <p:notesSz cx="6858000" cy="9144000"/>
  <p:embeddedFontLst>
    <p:embeddedFont>
      <p:font typeface="AramaicShimo" pitchFamily="2" charset="0"/>
      <p:regular r:id="rId1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714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8142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20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77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78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08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7514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6894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1103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2394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A353C6C4-F3A7-2E2B-0D5B-E39C19B5A7A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E49E32-4E47-B6AE-CCAD-83E942065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40" y="289383"/>
            <a:ext cx="11884120" cy="1005840"/>
          </a:xfrm>
          <a:prstGeom prst="rect">
            <a:avLst/>
          </a:prstGeom>
        </p:spPr>
        <p:txBody>
          <a:bodyPr>
            <a:normAutofit/>
          </a:bodyPr>
          <a:lstStyle>
            <a:lvl1pPr rtl="1">
              <a:defRPr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sz="4400"/>
              <a:t>Click to edit Master title style</a:t>
            </a:r>
            <a:endParaRPr lang="en-US" sz="4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6CDA5D-441D-8712-C10E-745E3222F2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3940" y="1957487"/>
            <a:ext cx="11884120" cy="100584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pPr lvl="0"/>
            <a:r>
              <a:rPr lang="en-US" sz="4800" b="0">
                <a:latin typeface="AramaicShimo" pitchFamily="2" charset="0"/>
              </a:rPr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D367BD-079D-A441-112E-E547D04A8E5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3940" y="1050791"/>
            <a:ext cx="11884120" cy="100584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sz="4000"/>
              <a:t>Click to edit Master text styles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2516A43E-00E1-4DF9-7267-7C0EDCF3675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6250" y="2991677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sz="4000" b="1">
                <a:latin typeface="Calibri Light" panose="020F0302020204030204" pitchFamily="34" charset="0"/>
              </a:rPr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3796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FFC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3999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4774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386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93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8369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3615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5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خُــذنــي مِــنّــي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r>
              <a:rPr lang="en-US" dirty="0"/>
              <a:t>Take Me From Myself 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/>
            <a:r>
              <a:rPr lang="en-US" dirty="0" err="1"/>
              <a:t>Khudhnī</a:t>
            </a:r>
            <a:r>
              <a:rPr lang="en-US" dirty="0"/>
              <a:t> </a:t>
            </a:r>
            <a:r>
              <a:rPr lang="en-US" dirty="0" err="1"/>
              <a:t>Mennī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604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DA19D75C-EA9A-A359-CC7C-49587CEB9E6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2400" y="5697306"/>
            <a:ext cx="11902440" cy="99961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Chorus, Extracts from sayings by: Fr. </a:t>
            </a:r>
            <a:r>
              <a:rPr lang="en-US" dirty="0" err="1"/>
              <a:t>Yuhanna</a:t>
            </a:r>
            <a:r>
              <a:rPr lang="en-US" dirty="0"/>
              <a:t> </a:t>
            </a:r>
            <a:r>
              <a:rPr lang="en-US" dirty="0" err="1"/>
              <a:t>Khawand</a:t>
            </a:r>
            <a:endParaRPr lang="en-US" dirty="0"/>
          </a:p>
          <a:p>
            <a:r>
              <a:rPr lang="en-US" dirty="0"/>
              <a:t>For Devotion: Rom. 7:24, James 1:15, John 10:28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1BEB2762-8FC3-6274-18D5-853D146F0D0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4784959"/>
            <a:ext cx="11902440" cy="102800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‛</a:t>
            </a:r>
            <a:r>
              <a:rPr lang="en-US" dirty="0" err="1"/>
              <a:t>alL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ā</a:t>
            </a:r>
            <a:r>
              <a:rPr lang="en-US" dirty="0" err="1"/>
              <a:t>zima</a:t>
            </a:r>
            <a:r>
              <a:rPr lang="en-US" dirty="0"/>
              <a:t>: Min ‛</a:t>
            </a:r>
            <a:r>
              <a:rPr lang="en-US" dirty="0" err="1"/>
              <a:t>Aqwālel</a:t>
            </a:r>
            <a:r>
              <a:rPr lang="en-US" dirty="0"/>
              <a:t> </a:t>
            </a:r>
            <a:r>
              <a:rPr lang="en-US" dirty="0" err="1"/>
              <a:t>Ḥabīs</a:t>
            </a:r>
            <a:r>
              <a:rPr lang="en-US" dirty="0"/>
              <a:t> </a:t>
            </a:r>
            <a:r>
              <a:rPr lang="en-US" dirty="0" err="1"/>
              <a:t>al‛Ab</a:t>
            </a:r>
            <a:r>
              <a:rPr lang="en-US" dirty="0"/>
              <a:t> </a:t>
            </a:r>
            <a:r>
              <a:rPr lang="en-US" dirty="0" err="1"/>
              <a:t>Yuhanna</a:t>
            </a:r>
            <a:r>
              <a:rPr lang="en-US" dirty="0"/>
              <a:t> </a:t>
            </a:r>
            <a:r>
              <a:rPr lang="en-US" dirty="0" err="1"/>
              <a:t>Khawand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liTta‛ammul</a:t>
            </a:r>
            <a:r>
              <a:rPr lang="en-US" dirty="0"/>
              <a:t>: </a:t>
            </a:r>
            <a:r>
              <a:rPr lang="en-US" dirty="0" err="1"/>
              <a:t>Rū</a:t>
            </a:r>
            <a:r>
              <a:rPr lang="en-US" dirty="0"/>
              <a:t> 7:24, </a:t>
            </a:r>
            <a:r>
              <a:rPr lang="en-US" dirty="0" err="1"/>
              <a:t>Yaʻ</a:t>
            </a:r>
            <a:r>
              <a:rPr lang="en-US" dirty="0"/>
              <a:t> 1:15, </a:t>
            </a:r>
            <a:r>
              <a:rPr lang="en-US" dirty="0" err="1"/>
              <a:t>Yū</a:t>
            </a:r>
            <a:r>
              <a:rPr lang="en-US" dirty="0"/>
              <a:t> 10:28 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A233956F-4C0A-1AB7-EB6F-26B326F5860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400" y="4202952"/>
            <a:ext cx="11902440" cy="640080"/>
          </a:xfrm>
        </p:spPr>
        <p:txBody>
          <a:bodyPr>
            <a:normAutofit/>
          </a:bodyPr>
          <a:lstStyle/>
          <a:p>
            <a:r>
              <a:rPr lang="ar-KW" dirty="0"/>
              <a:t>اللازمة: من أقوال الحبيس يوحنا </a:t>
            </a:r>
            <a:r>
              <a:rPr lang="ar-KW" dirty="0" err="1"/>
              <a:t>خَوَند</a:t>
            </a:r>
            <a:r>
              <a:rPr lang="ar-KW" dirty="0"/>
              <a:t> ... للتأمل: رو 24:7، </a:t>
            </a:r>
            <a:r>
              <a:rPr lang="ar-KW" dirty="0" err="1"/>
              <a:t>يـع</a:t>
            </a:r>
            <a:r>
              <a:rPr lang="ar-KW" dirty="0"/>
              <a:t> 15:1، </a:t>
            </a:r>
            <a:r>
              <a:rPr lang="ar-KW" dirty="0" err="1"/>
              <a:t>يـو</a:t>
            </a:r>
            <a:r>
              <a:rPr lang="ar-KW" dirty="0"/>
              <a:t> 28:10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880BAF95-AFA7-169C-FDC5-D04874BFD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407714" y="2015072"/>
            <a:ext cx="4647126" cy="640080"/>
          </a:xfrm>
        </p:spPr>
        <p:txBody>
          <a:bodyPr>
            <a:normAutofit/>
          </a:bodyPr>
          <a:lstStyle/>
          <a:p>
            <a:r>
              <a:rPr lang="en-US" dirty="0"/>
              <a:t>Lyrics by: Nizar Fares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FDB0B2F1-9734-5606-EECA-97250EBFEF5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407714" y="1253490"/>
            <a:ext cx="4647126" cy="640080"/>
          </a:xfr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Nizar Fares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39B6C21C-B3D4-8885-D072-43B7A323162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7255314" cy="640080"/>
          </a:xfrm>
        </p:spPr>
        <p:txBody>
          <a:bodyPr>
            <a:normAutofit/>
          </a:bodyPr>
          <a:lstStyle/>
          <a:p>
            <a:r>
              <a:rPr lang="en-US" dirty="0"/>
              <a:t>Music and Arranged by: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EE894CB9-3078-AE8F-429B-50B40986213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7255314" cy="640080"/>
          </a:xfrm>
        </p:spPr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 </a:t>
            </a:r>
            <a:r>
              <a:rPr lang="en-US" dirty="0" err="1"/>
              <a:t>waTawzīʻ</a:t>
            </a:r>
            <a:r>
              <a:rPr lang="en-US" dirty="0"/>
              <a:t>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8A8B1780-2A76-D183-3490-27D7738EA7E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402286" y="520718"/>
            <a:ext cx="4647126" cy="640080"/>
          </a:xfrm>
        </p:spPr>
        <p:txBody>
          <a:bodyPr>
            <a:normAutofit/>
          </a:bodyPr>
          <a:lstStyle/>
          <a:p>
            <a:r>
              <a:rPr lang="ar-KW" dirty="0"/>
              <a:t>كلمـات: نـزار فـارس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3D0723BD-7588-87B2-4E3A-09863A0B74B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7255314" cy="640080"/>
          </a:xfrm>
        </p:spPr>
        <p:txBody>
          <a:bodyPr/>
          <a:lstStyle/>
          <a:p>
            <a:r>
              <a:rPr lang="ar-KW" dirty="0"/>
              <a:t>تلحين وتوزيع: كمال سيقلي</a:t>
            </a:r>
          </a:p>
        </p:txBody>
      </p:sp>
    </p:spTree>
    <p:extLst>
      <p:ext uri="{BB962C8B-B14F-4D97-AF65-F5344CB8AC3E}">
        <p14:creationId xmlns:p14="http://schemas.microsoft.com/office/powerpoint/2010/main" val="215945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E4857-E916-415C-BD0B-2A5C80141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حَـبِـلَـتِ الـشَّـهـوَةُ .. ووَلــدَتِ الخَــطِــيَّــة</a:t>
            </a:r>
            <a:br>
              <a:rPr lang="ar-KW" dirty="0"/>
            </a:br>
            <a:r>
              <a:rPr lang="ar-KW" dirty="0"/>
              <a:t>فَـأمـسَـت أفـكـاري .. وأعـمـالـي دَنِــيَّــة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F8540C-D54E-4352-A2BF-403DAED20B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Desire has conceived, so gave birth to sin</a:t>
            </a:r>
            <a:br>
              <a:rPr lang="en-US" dirty="0"/>
            </a:br>
            <a:r>
              <a:rPr lang="en-US" dirty="0"/>
              <a:t>My thoughts and actions are now without any value!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8E9EC86C-B982-48B5-BEC9-5AC713AAD90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Ḥabelate</a:t>
            </a:r>
            <a:r>
              <a:rPr lang="en-US" dirty="0"/>
              <a:t> </a:t>
            </a:r>
            <a:r>
              <a:rPr lang="en-US" dirty="0" err="1"/>
              <a:t>Shahwatu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waWaladatel</a:t>
            </a:r>
            <a:r>
              <a:rPr lang="en-US" dirty="0"/>
              <a:t> </a:t>
            </a:r>
            <a:r>
              <a:rPr lang="en-US" dirty="0" err="1"/>
              <a:t>Khaṭiyya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fa‛Amsat</a:t>
            </a:r>
            <a:r>
              <a:rPr lang="en-US" dirty="0"/>
              <a:t> ‛</a:t>
            </a:r>
            <a:r>
              <a:rPr lang="en-US" dirty="0" err="1"/>
              <a:t>Afkārī</a:t>
            </a:r>
            <a:r>
              <a:rPr lang="en-US" dirty="0"/>
              <a:t> </a:t>
            </a:r>
            <a:r>
              <a:rPr lang="en-US" dirty="0" err="1"/>
              <a:t>wa‛Aʻmālī</a:t>
            </a:r>
            <a:r>
              <a:rPr lang="en-US" dirty="0"/>
              <a:t> </a:t>
            </a:r>
            <a:r>
              <a:rPr lang="en-US" dirty="0" err="1"/>
              <a:t>Daniyya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14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72D26-0CCE-4D94-B5A5-B9C118B96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كـيـفَ أنـجــو مِــن جَــسَـدِ الـمَــوْتِ هــذا؟</a:t>
            </a:r>
            <a:br>
              <a:rPr lang="ar-KW" dirty="0"/>
            </a:br>
            <a:r>
              <a:rPr lang="ar-KW" dirty="0"/>
              <a:t>أَلْــبَــسُ جِــسْــمــي .. لا راحَــةَ وَلا مَــلاذا!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797AD8-F38F-45B1-A0A3-C562F4F366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Who will rescue me from this deadly body? </a:t>
            </a:r>
            <a:br>
              <a:rPr lang="en-US" dirty="0"/>
            </a:br>
            <a:r>
              <a:rPr lang="en-US" dirty="0"/>
              <a:t>I clothe myself but without comfort and pleasure!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06803F-5EDC-4FA2-AEA5-C8DD17F9A32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/>
              <a:t>Kayfa</a:t>
            </a:r>
            <a:r>
              <a:rPr lang="en-US" sz="6000" dirty="0"/>
              <a:t> ‛</a:t>
            </a:r>
            <a:r>
              <a:rPr lang="en-US" sz="6000" dirty="0" err="1"/>
              <a:t>Anjū</a:t>
            </a:r>
            <a:r>
              <a:rPr lang="en-US" sz="6000" dirty="0"/>
              <a:t> Min </a:t>
            </a:r>
            <a:r>
              <a:rPr lang="en-US" sz="6000" dirty="0" err="1"/>
              <a:t>Jasadel</a:t>
            </a:r>
            <a:r>
              <a:rPr lang="en-US" sz="6000" dirty="0"/>
              <a:t> </a:t>
            </a:r>
            <a:r>
              <a:rPr lang="en-US" sz="6000" dirty="0" err="1"/>
              <a:t>Mawti</a:t>
            </a:r>
            <a:r>
              <a:rPr lang="en-US" sz="6000" dirty="0"/>
              <a:t> </a:t>
            </a:r>
            <a:r>
              <a:rPr lang="en-US" sz="6000" dirty="0" err="1"/>
              <a:t>Hādhā</a:t>
            </a:r>
            <a:endParaRPr lang="en-US" sz="6000" dirty="0"/>
          </a:p>
          <a:p>
            <a:r>
              <a:rPr lang="en-US" sz="6000" dirty="0"/>
              <a:t>‛</a:t>
            </a:r>
            <a:r>
              <a:rPr lang="en-US" sz="6000" dirty="0" err="1"/>
              <a:t>Albasu</a:t>
            </a:r>
            <a:r>
              <a:rPr lang="en-US" sz="6000" dirty="0"/>
              <a:t> </a:t>
            </a:r>
            <a:r>
              <a:rPr lang="en-US" sz="6000" dirty="0" err="1"/>
              <a:t>Jismī</a:t>
            </a:r>
            <a:r>
              <a:rPr lang="en-US" sz="6000" dirty="0"/>
              <a:t>, </a:t>
            </a:r>
            <a:r>
              <a:rPr lang="en-US" sz="6000" dirty="0" err="1"/>
              <a:t>Lā</a:t>
            </a:r>
            <a:r>
              <a:rPr lang="en-US" sz="6000" dirty="0"/>
              <a:t> </a:t>
            </a:r>
            <a:r>
              <a:rPr lang="en-US" sz="6000" dirty="0" err="1"/>
              <a:t>Rāḥata</a:t>
            </a:r>
            <a:r>
              <a:rPr lang="en-US" sz="6000" dirty="0"/>
              <a:t> </a:t>
            </a:r>
            <a:br>
              <a:rPr lang="en-US" sz="6000" dirty="0"/>
            </a:br>
            <a:r>
              <a:rPr lang="en-US" sz="6000" dirty="0" err="1"/>
              <a:t>waLā</a:t>
            </a:r>
            <a:r>
              <a:rPr lang="en-US" sz="6000" dirty="0"/>
              <a:t> </a:t>
            </a:r>
            <a:r>
              <a:rPr lang="en-US" sz="6000" dirty="0" err="1"/>
              <a:t>Malādhā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17708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أصْـرخُ صامِــتًـا .. لأسـتَـرجِـعَ نــفــسـي</a:t>
            </a:r>
            <a:br>
              <a:rPr lang="ar-KW" dirty="0"/>
            </a:br>
            <a:r>
              <a:rPr lang="ar-KW" dirty="0"/>
              <a:t>أبـكي مُـبـتَـسِـمًـا .. عَـلِّي أعــيـدُ شَخـصـي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 shout in silence, so I regain myself</a:t>
            </a:r>
            <a:br>
              <a:rPr lang="en-US" dirty="0"/>
            </a:br>
            <a:r>
              <a:rPr lang="en-US" dirty="0"/>
              <a:t>and I cry smiling to reclaim my person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‛</a:t>
            </a:r>
            <a:r>
              <a:rPr lang="en-US" dirty="0" err="1"/>
              <a:t>Aṣrukhu</a:t>
            </a:r>
            <a:r>
              <a:rPr lang="en-US" dirty="0"/>
              <a:t> </a:t>
            </a:r>
            <a:r>
              <a:rPr lang="en-US" dirty="0" err="1"/>
              <a:t>Ṣāmetan</a:t>
            </a:r>
            <a:r>
              <a:rPr lang="en-US" dirty="0"/>
              <a:t> .. </a:t>
            </a:r>
            <a:r>
              <a:rPr lang="en-US" dirty="0" err="1"/>
              <a:t>li‛Astarjiʻa</a:t>
            </a:r>
            <a:r>
              <a:rPr lang="en-US" dirty="0"/>
              <a:t> </a:t>
            </a:r>
            <a:r>
              <a:rPr lang="en-US" dirty="0" err="1"/>
              <a:t>Nafsī</a:t>
            </a:r>
            <a:endParaRPr lang="en-US" dirty="0"/>
          </a:p>
          <a:p>
            <a:r>
              <a:rPr lang="en-US" dirty="0"/>
              <a:t>‛</a:t>
            </a:r>
            <a:r>
              <a:rPr lang="en-US" dirty="0" err="1"/>
              <a:t>Abkī</a:t>
            </a:r>
            <a:r>
              <a:rPr lang="en-US" dirty="0"/>
              <a:t> </a:t>
            </a:r>
            <a:r>
              <a:rPr lang="en-US" dirty="0" err="1"/>
              <a:t>Mubtasiman,ʻAllī</a:t>
            </a:r>
            <a:r>
              <a:rPr lang="en-US" dirty="0"/>
              <a:t> ‛</a:t>
            </a:r>
            <a:r>
              <a:rPr lang="en-US" dirty="0" err="1"/>
              <a:t>Uʻīdu</a:t>
            </a:r>
            <a:r>
              <a:rPr lang="en-US" dirty="0"/>
              <a:t> </a:t>
            </a:r>
            <a:r>
              <a:rPr lang="en-US" dirty="0" err="1"/>
              <a:t>Shakhṣī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42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إلـهـي خُـذنـي مـنِّي .. وَاعْـطِ كُـلِّـي لَــكَ</a:t>
            </a:r>
            <a:br>
              <a:rPr lang="ar-KW" dirty="0"/>
            </a:br>
            <a:r>
              <a:rPr lang="ar-KW" dirty="0"/>
              <a:t>لا أمــلَ لِـــيَ فــي الخَـــلاصِ دونَــــكَ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My God take me from myself, and dedicate me to You</a:t>
            </a:r>
            <a:br>
              <a:rPr lang="en-US" dirty="0"/>
            </a:br>
            <a:r>
              <a:rPr lang="en-US" dirty="0"/>
              <a:t>I have no hope of being saved without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i-FI" dirty="0"/>
              <a:t>‛Elāhī Khudhnī Mennī </a:t>
            </a:r>
            <a:br>
              <a:rPr lang="en-US" dirty="0"/>
            </a:br>
            <a:r>
              <a:rPr lang="fi-FI" dirty="0"/>
              <a:t>wAʻṭi Kullī Laka</a:t>
            </a:r>
          </a:p>
          <a:p>
            <a:r>
              <a:rPr lang="fi-FI" dirty="0"/>
              <a:t>Lā ‛Amala Liya Fīl Khalāṣi Dūnaka</a:t>
            </a:r>
          </a:p>
        </p:txBody>
      </p:sp>
    </p:spTree>
    <p:extLst>
      <p:ext uri="{BB962C8B-B14F-4D97-AF65-F5344CB8AC3E}">
        <p14:creationId xmlns:p14="http://schemas.microsoft.com/office/powerpoint/2010/main" val="330796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وَعــدُكَ لا يـخـطُـفْــنـي أَحَــدٌ مِـن يَــدِكَ</a:t>
            </a:r>
            <a:br>
              <a:rPr lang="ar-KW" dirty="0"/>
            </a:br>
            <a:r>
              <a:rPr lang="ar-KW" dirty="0"/>
              <a:t>لـيـتَــنـي خَــروفٌ آمِـــنٌ عِـــنــدَكَ!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 promise that no one can take me away from You </a:t>
            </a:r>
            <a:br>
              <a:rPr lang="en-US" dirty="0"/>
            </a:br>
            <a:r>
              <a:rPr lang="en-US" dirty="0"/>
              <a:t>I wish I am a sheep secured in Your hands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Waʻduka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Yakhṭufnī</a:t>
            </a:r>
            <a:r>
              <a:rPr lang="en-US" dirty="0"/>
              <a:t> ‛</a:t>
            </a:r>
            <a:r>
              <a:rPr lang="en-US" dirty="0" err="1"/>
              <a:t>Aḥadon</a:t>
            </a:r>
            <a:r>
              <a:rPr lang="en-US" dirty="0"/>
              <a:t> Min </a:t>
            </a:r>
            <a:r>
              <a:rPr lang="en-US" dirty="0" err="1"/>
              <a:t>Yadika</a:t>
            </a:r>
            <a:endParaRPr lang="en-US" dirty="0"/>
          </a:p>
          <a:p>
            <a:r>
              <a:rPr lang="en-US" dirty="0" err="1"/>
              <a:t>Laytanī</a:t>
            </a:r>
            <a:r>
              <a:rPr lang="en-US" dirty="0"/>
              <a:t> </a:t>
            </a:r>
            <a:r>
              <a:rPr lang="en-US" dirty="0" err="1"/>
              <a:t>Kharūfon</a:t>
            </a:r>
            <a:r>
              <a:rPr lang="en-US" dirty="0"/>
              <a:t> ‛</a:t>
            </a:r>
            <a:r>
              <a:rPr lang="en-US" dirty="0" err="1"/>
              <a:t>Āminon</a:t>
            </a:r>
            <a:r>
              <a:rPr lang="en-US" dirty="0"/>
              <a:t> </a:t>
            </a:r>
            <a:r>
              <a:rPr lang="en-US" dirty="0" err="1"/>
              <a:t>ʻEndaka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39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ولا ذِئــبٌ يَــقْــتــاتُ الـشَّـــرَّ عَــسَــلَ</a:t>
            </a:r>
            <a:br>
              <a:rPr lang="ar-SA" dirty="0"/>
            </a:br>
            <a:r>
              <a:rPr lang="ar-SA" dirty="0"/>
              <a:t>يــا مَــن بــدَمِــهِ خَـطـيـئَـتـي غَــسَــلَ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Not a wolf who delights in wrongdoing </a:t>
            </a:r>
            <a:br>
              <a:rPr lang="en-US" dirty="0"/>
            </a:br>
            <a:r>
              <a:rPr lang="en-US" dirty="0"/>
              <a:t>For with Your Blood, You have washed away my sin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i-FI" dirty="0"/>
              <a:t>waLā Dhe‛bon Yaqtātu </a:t>
            </a:r>
            <a:br>
              <a:rPr lang="fi-FI" dirty="0"/>
            </a:br>
            <a:r>
              <a:rPr lang="fi-FI" dirty="0"/>
              <a:t>Sharra ʻAsala </a:t>
            </a:r>
            <a:br>
              <a:rPr lang="fi-FI" dirty="0"/>
            </a:br>
            <a:r>
              <a:rPr lang="fi-FI" dirty="0"/>
              <a:t>Yā Man biDamihi Khaṭī‛atī Ghasala</a:t>
            </a:r>
          </a:p>
        </p:txBody>
      </p:sp>
    </p:spTree>
    <p:extLst>
      <p:ext uri="{BB962C8B-B14F-4D97-AF65-F5344CB8AC3E}">
        <p14:creationId xmlns:p14="http://schemas.microsoft.com/office/powerpoint/2010/main" val="403640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خَــدَّرتُ نــفــسـي عَــن رؤيــةِ حَـقـيـقَـتـي</a:t>
            </a:r>
            <a:br>
              <a:rPr lang="ar-KW" dirty="0"/>
            </a:br>
            <a:r>
              <a:rPr lang="ar-KW" dirty="0"/>
              <a:t>فــأوقِــف إدمــانـي ربِّــي عَــن غُــربَـتـي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I have benumbed myself from seeing my truth. Lord, stop my worldly addiction away from my Heavenly Homeland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Khaddartu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Ru‛yati</a:t>
            </a:r>
            <a:r>
              <a:rPr lang="en-US" dirty="0"/>
              <a:t> </a:t>
            </a:r>
            <a:r>
              <a:rPr lang="en-US" dirty="0" err="1"/>
              <a:t>Ḥaqīqatī</a:t>
            </a:r>
            <a:endParaRPr lang="en-US" dirty="0"/>
          </a:p>
          <a:p>
            <a:r>
              <a:rPr lang="en-US" dirty="0" err="1"/>
              <a:t>fa‛Awqef</a:t>
            </a:r>
            <a:r>
              <a:rPr lang="en-US" dirty="0"/>
              <a:t> ‛</a:t>
            </a:r>
            <a:r>
              <a:rPr lang="en-US" dirty="0" err="1"/>
              <a:t>Edmānī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Ghurbatī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13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إلـهـي خُـذنـي مـنِّي .. وَاعْـطِ كُـلِّـي لَــكَ</a:t>
            </a:r>
            <a:br>
              <a:rPr lang="ar-KW" dirty="0"/>
            </a:br>
            <a:r>
              <a:rPr lang="ar-KW" dirty="0"/>
              <a:t>لا أمــلَ لِـــيَ فــي الخَـــلاصِ دونَــــكَ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My God take me from myself, and dedicate me to You</a:t>
            </a:r>
            <a:br>
              <a:rPr lang="en-US" dirty="0"/>
            </a:br>
            <a:r>
              <a:rPr lang="en-US" dirty="0"/>
              <a:t>I have no hope of being saved without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i-FI" dirty="0"/>
              <a:t>‛Elāhī Khudhnī Mennī </a:t>
            </a:r>
            <a:br>
              <a:rPr lang="en-US" dirty="0"/>
            </a:br>
            <a:r>
              <a:rPr lang="fi-FI" dirty="0"/>
              <a:t>wAʻṭi Kullī Laka</a:t>
            </a:r>
          </a:p>
          <a:p>
            <a:r>
              <a:rPr lang="fi-FI" dirty="0"/>
              <a:t>Lā ‛Amala Liya Fīl Khalāṣi Dūnaka</a:t>
            </a:r>
          </a:p>
        </p:txBody>
      </p:sp>
    </p:spTree>
    <p:extLst>
      <p:ext uri="{BB962C8B-B14F-4D97-AF65-F5344CB8AC3E}">
        <p14:creationId xmlns:p14="http://schemas.microsoft.com/office/powerpoint/2010/main" val="383535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65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2F4EA63-0ECD-4526-B647-93E8F1B914F1}" vid="{02E72328-5E51-4658-AC5A-82A213DF4D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953</TotalTime>
  <Words>487</Words>
  <Application>Microsoft Office PowerPoint</Application>
  <PresentationFormat>Widescreen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Calibri Light</vt:lpstr>
      <vt:lpstr>Arial</vt:lpstr>
      <vt:lpstr>AramaicShimo</vt:lpstr>
      <vt:lpstr>Calibri</vt:lpstr>
      <vt:lpstr>Times New Roman</vt:lpstr>
      <vt:lpstr>1_Office Theme</vt:lpstr>
      <vt:lpstr>5_Office Theme</vt:lpstr>
      <vt:lpstr>خُــذنــي مِــنّــي</vt:lpstr>
      <vt:lpstr>PowerPoint Presentation</vt:lpstr>
      <vt:lpstr>حَـبِـلَـتِ الـشَّـهـوَةُ .. ووَلــدَتِ الخَــطِــيَّــة فَـأمـسَـت أفـكـاري .. وأعـمـالـي دَنِــيَّــة</vt:lpstr>
      <vt:lpstr>كـيـفَ أنـجــو مِــن جَــسَـدِ الـمَــوْتِ هــذا؟ أَلْــبَــسُ جِــسْــمــي .. لا راحَــةَ وَلا مَــلاذا!</vt:lpstr>
      <vt:lpstr>أصْـرخُ صامِــتًـا .. لأسـتَـرجِـعَ نــفــسـي أبـكي مُـبـتَـسِـمًـا .. عَـلِّي أعــيـدُ شَخـصـي</vt:lpstr>
      <vt:lpstr>إلـهـي خُـذنـي مـنِّي .. وَاعْـطِ كُـلِّـي لَــكَ لا أمــلَ لِـــيَ فــي الخَـــلاصِ دونَــــكَ</vt:lpstr>
      <vt:lpstr>وَعــدُكَ لا يـخـطُـفْــنـي أَحَــدٌ مِـن يَــدِكَ لـيـتَــنـي خَــروفٌ آمِـــنٌ عِـــنــدَكَ!</vt:lpstr>
      <vt:lpstr>ولا ذِئــبٌ يَــقْــتــاتُ الـشَّـــرَّ عَــسَــلَ يــا مَــن بــدَمِــهِ خَـطـيـئَـتـي غَــسَــلَ</vt:lpstr>
      <vt:lpstr>خَــدَّرتُ نــفــسـي عَــن رؤيــةِ حَـقـيـقَـتـي فــأوقِــف إدمــانـي ربِّــي عَــن غُــربَـتـي</vt:lpstr>
      <vt:lpstr>إلـهـي خُـذنـي مـنِّي .. وَاعْـطِ كُـلِّـي لَــكَ لا أمــلَ لِـــيَ فــي الخَـــلاصِ دونَــــكَ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Khudhnī Mennī - خـذنـي مـنـي</dc:title>
  <dc:subject>Biblical</dc:subject>
  <dc:creator>Nizar Fares</dc:creator>
  <cp:keywords>Nizar 2013 A distance to a Heart - مسافة قلب</cp:keywords>
  <cp:lastModifiedBy>Pascale Hage</cp:lastModifiedBy>
  <cp:revision>213</cp:revision>
  <dcterms:created xsi:type="dcterms:W3CDTF">2014-06-01T05:24:09Z</dcterms:created>
  <dcterms:modified xsi:type="dcterms:W3CDTF">2025-04-18T10:25:06Z</dcterms:modified>
  <cp:category>Biblical</cp:category>
</cp:coreProperties>
</file>