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9" r:id="rId3"/>
    <p:sldId id="267" r:id="rId4"/>
    <p:sldId id="261" r:id="rId5"/>
    <p:sldId id="262" r:id="rId6"/>
    <p:sldId id="263" r:id="rId7"/>
    <p:sldId id="264" r:id="rId8"/>
    <p:sldId id="265" r:id="rId9"/>
    <p:sldId id="272" r:id="rId10"/>
    <p:sldId id="27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8" autoAdjust="0"/>
    <p:restoredTop sz="94728"/>
  </p:normalViewPr>
  <p:slideViewPr>
    <p:cSldViewPr snapToGrid="0" snapToObjects="1">
      <p:cViewPr varScale="1">
        <p:scale>
          <a:sx n="101" d="100"/>
          <a:sy n="101" d="100"/>
        </p:scale>
        <p:origin x="111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24/08/2025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24/08/2025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14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7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78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39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385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67504"/>
            <a:ext cx="11887200" cy="21114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5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5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117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40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305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74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6996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</p:spPr>
        <p:txBody>
          <a:bodyPr/>
          <a:lstStyle/>
          <a:p>
            <a:r>
              <a:rPr lang="ar-KW" dirty="0"/>
              <a:t>تَـسـبـيــح لِـلـــرَّبِّ يِـــعــــلَا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</p:spPr>
        <p:txBody>
          <a:bodyPr/>
          <a:lstStyle/>
          <a:p>
            <a:r>
              <a:rPr lang="en-US" dirty="0"/>
              <a:t>Let Praise Arise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</p:spPr>
        <p:txBody>
          <a:bodyPr/>
          <a:lstStyle/>
          <a:p>
            <a:r>
              <a:rPr lang="en-US" dirty="0" err="1"/>
              <a:t>Tasbīḥ</a:t>
            </a:r>
            <a:r>
              <a:rPr lang="en-US" dirty="0"/>
              <a:t> </a:t>
            </a:r>
            <a:r>
              <a:rPr lang="en-US" dirty="0" err="1"/>
              <a:t>liRrabbe</a:t>
            </a:r>
            <a:r>
              <a:rPr lang="en-US" dirty="0"/>
              <a:t> </a:t>
            </a:r>
            <a:r>
              <a:rPr lang="en-US" dirty="0" err="1"/>
              <a:t>Yeʻlā</a:t>
            </a: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66DEBA62-835E-58FD-1FC2-F3F947D4E2F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</p:spPr>
        <p:txBody>
          <a:bodyPr/>
          <a:lstStyle/>
          <a:p>
            <a:r>
              <a:rPr lang="en-US" dirty="0"/>
              <a:t>Lyrics by: Ayman Samir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80606655-595A-1B83-69B2-26EE4763D5F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Ayman Samir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A6049318-100E-9EBD-E9E1-8A26962C454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</p:spPr>
        <p:txBody>
          <a:bodyPr/>
          <a:lstStyle/>
          <a:p>
            <a:r>
              <a:rPr lang="en-US" dirty="0"/>
              <a:t>Portuguese Tune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F5B997E2-5717-7D31-5274-5147CADFE38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</p:spPr>
        <p:txBody>
          <a:bodyPr/>
          <a:lstStyle/>
          <a:p>
            <a:r>
              <a:rPr lang="en-US" dirty="0" err="1"/>
              <a:t>Laḥn</a:t>
            </a:r>
            <a:r>
              <a:rPr lang="en-US" dirty="0"/>
              <a:t> </a:t>
            </a:r>
            <a:r>
              <a:rPr lang="en-US" dirty="0" err="1"/>
              <a:t>Purtughālī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6067D35E-C21E-3292-8243-F1E98922C07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</p:spPr>
        <p:txBody>
          <a:bodyPr/>
          <a:lstStyle/>
          <a:p>
            <a:r>
              <a:rPr lang="ar-KW" dirty="0"/>
              <a:t>كلمات: أيمن سمير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4E9099F9-E488-D3BE-F2DB-E68F3691F09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</p:spPr>
        <p:txBody>
          <a:bodyPr/>
          <a:lstStyle/>
          <a:p>
            <a:r>
              <a:rPr lang="ar-KW" dirty="0"/>
              <a:t>لحن برتغالي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</p:spPr>
        <p:txBody>
          <a:bodyPr/>
          <a:lstStyle/>
          <a:p>
            <a:r>
              <a:rPr lang="ar-KW" dirty="0"/>
              <a:t>تَسبيـح للـرَّب يِعْـلا .. وتِعـلا </a:t>
            </a:r>
            <a:r>
              <a:rPr lang="ar-KW" dirty="0" err="1"/>
              <a:t>مَعـاه</a:t>
            </a:r>
            <a:r>
              <a:rPr lang="ar-KW" dirty="0"/>
              <a:t> الفـرحَة</a:t>
            </a:r>
            <a:br>
              <a:rPr lang="ar-KW" dirty="0"/>
            </a:br>
            <a:r>
              <a:rPr lang="ar-KW" dirty="0"/>
              <a:t>قـلـبـي </a:t>
            </a:r>
            <a:r>
              <a:rPr lang="ar-KW" dirty="0" err="1"/>
              <a:t>هَــيْـغَــنِّــي</a:t>
            </a:r>
            <a:r>
              <a:rPr lang="ar-KW" dirty="0"/>
              <a:t> لـلـقَــديــر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67504"/>
            <a:ext cx="11887200" cy="2111497"/>
          </a:xfrm>
        </p:spPr>
        <p:txBody>
          <a:bodyPr>
            <a:normAutofit/>
          </a:bodyPr>
          <a:lstStyle/>
          <a:p>
            <a:r>
              <a:rPr lang="en-US" dirty="0"/>
              <a:t>Let praise arise to the Lord</a:t>
            </a:r>
            <a:br>
              <a:rPr lang="en-US" dirty="0"/>
            </a:br>
            <a:r>
              <a:rPr lang="en-US" dirty="0"/>
              <a:t>My joyful heart will sing to the Almighty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2300354"/>
          </a:xfrm>
        </p:spPr>
        <p:txBody>
          <a:bodyPr>
            <a:normAutofit/>
          </a:bodyPr>
          <a:lstStyle/>
          <a:p>
            <a:r>
              <a:rPr lang="en-US" dirty="0" err="1"/>
              <a:t>Tasbīḥ</a:t>
            </a:r>
            <a:r>
              <a:rPr lang="en-US" dirty="0"/>
              <a:t> </a:t>
            </a:r>
            <a:r>
              <a:rPr lang="en-US" dirty="0" err="1"/>
              <a:t>liRrab</a:t>
            </a:r>
            <a:r>
              <a:rPr lang="en-US" dirty="0"/>
              <a:t> </a:t>
            </a:r>
            <a:r>
              <a:rPr lang="en-US" dirty="0" err="1"/>
              <a:t>Yeʻlā</a:t>
            </a:r>
            <a:r>
              <a:rPr lang="en-US" dirty="0"/>
              <a:t> </a:t>
            </a:r>
            <a:r>
              <a:rPr lang="en-US" dirty="0" err="1"/>
              <a:t>wTeʻlā</a:t>
            </a:r>
            <a:r>
              <a:rPr lang="en-US" dirty="0"/>
              <a:t> </a:t>
            </a:r>
            <a:r>
              <a:rPr lang="en-US" dirty="0" err="1"/>
              <a:t>Maʻāh</a:t>
            </a:r>
            <a:r>
              <a:rPr lang="en-US" dirty="0"/>
              <a:t> </a:t>
            </a:r>
            <a:r>
              <a:rPr lang="en-US" dirty="0" err="1"/>
              <a:t>elFarḥa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haYghannī</a:t>
            </a:r>
            <a:r>
              <a:rPr lang="en-US" dirty="0"/>
              <a:t> </a:t>
            </a:r>
            <a:r>
              <a:rPr lang="en-US" dirty="0" err="1"/>
              <a:t>lilQadīr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47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2649F-9127-4FDD-A70A-E34B9A433F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</p:spPr>
        <p:txBody>
          <a:bodyPr>
            <a:normAutofit/>
          </a:bodyPr>
          <a:lstStyle/>
          <a:p>
            <a:r>
              <a:rPr lang="ar-KW" dirty="0"/>
              <a:t>بإيماني </a:t>
            </a:r>
            <a:r>
              <a:rPr lang="ar-KW" dirty="0" err="1"/>
              <a:t>هـاشوف</a:t>
            </a:r>
            <a:r>
              <a:rPr lang="ar-KW" dirty="0"/>
              <a:t> الخيـر في ظْروفي حَتَّى الصَّعبة</a:t>
            </a:r>
            <a:br>
              <a:rPr lang="ar-KW" dirty="0"/>
            </a:br>
            <a:r>
              <a:rPr lang="ar-KW" dirty="0"/>
              <a:t> غـنِّـي يا نــفــســي لِـلــقــديــر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4649E6-DFA0-4E1F-94E8-1704B5ACD2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67504"/>
            <a:ext cx="11887200" cy="211149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By faith I will see the good even in the difficult circumstances. Oh, sing my soul to the Almighty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3034F2-510A-42D1-9586-96C55490C4F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2300354"/>
          </a:xfrm>
        </p:spPr>
        <p:txBody>
          <a:bodyPr>
            <a:normAutofit/>
          </a:bodyPr>
          <a:lstStyle/>
          <a:p>
            <a:r>
              <a:rPr lang="en-US" dirty="0" err="1"/>
              <a:t>bi‛Īmānī</a:t>
            </a:r>
            <a:r>
              <a:rPr lang="en-US" dirty="0"/>
              <a:t> </a:t>
            </a:r>
            <a:r>
              <a:rPr lang="en-US" dirty="0" err="1"/>
              <a:t>haShūfil</a:t>
            </a:r>
            <a:r>
              <a:rPr lang="en-US" dirty="0"/>
              <a:t> </a:t>
            </a:r>
            <a:r>
              <a:rPr lang="en-US" dirty="0" err="1"/>
              <a:t>Khēr</a:t>
            </a:r>
            <a:r>
              <a:rPr lang="en-US" dirty="0"/>
              <a:t> </a:t>
            </a:r>
            <a:r>
              <a:rPr lang="en-US" dirty="0" err="1"/>
              <a:t>fiẒrūfī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Ṣṣaʻba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Ghannī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lelQadīr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34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</p:spPr>
        <p:txBody>
          <a:bodyPr/>
          <a:lstStyle/>
          <a:p>
            <a:r>
              <a:rPr lang="ar-KW" dirty="0"/>
              <a:t>بَاعْـلِـن إيماني .. </a:t>
            </a:r>
            <a:r>
              <a:rPr lang="ar-KW" dirty="0" err="1"/>
              <a:t>شـايـف</a:t>
            </a:r>
            <a:r>
              <a:rPr lang="ar-KW" dirty="0"/>
              <a:t> إلهـي ليـه السُّـلطـان </a:t>
            </a:r>
            <a:br>
              <a:rPr lang="ar-KW" dirty="0"/>
            </a:br>
            <a:r>
              <a:rPr lang="ar-KW" dirty="0"/>
              <a:t>ومِـن أمامي .. يِـنْـقِـل جِـبالي بالإيــمـان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67504"/>
            <a:ext cx="11887200" cy="2111497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I proclaim my faith, and I see my sovereign God </a:t>
            </a:r>
            <a:br>
              <a:rPr lang="en-US" dirty="0"/>
            </a:br>
            <a:r>
              <a:rPr lang="en-US" dirty="0"/>
              <a:t>My mighty God removes the mountains before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2300354"/>
          </a:xfrm>
        </p:spPr>
        <p:txBody>
          <a:bodyPr>
            <a:normAutofit/>
          </a:bodyPr>
          <a:lstStyle/>
          <a:p>
            <a:r>
              <a:rPr lang="en-US" dirty="0" err="1"/>
              <a:t>bAʻlen</a:t>
            </a:r>
            <a:r>
              <a:rPr lang="en-US" dirty="0"/>
              <a:t> ‛</a:t>
            </a:r>
            <a:r>
              <a:rPr lang="en-US" dirty="0" err="1"/>
              <a:t>Īmānī</a:t>
            </a:r>
            <a:r>
              <a:rPr lang="en-US" dirty="0"/>
              <a:t> </a:t>
            </a:r>
            <a:r>
              <a:rPr lang="en-US" dirty="0" err="1"/>
              <a:t>Shāyef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 </a:t>
            </a:r>
            <a:r>
              <a:rPr lang="en-US" dirty="0" err="1"/>
              <a:t>Līh</a:t>
            </a:r>
            <a:r>
              <a:rPr lang="en-US" dirty="0"/>
              <a:t> </a:t>
            </a:r>
            <a:r>
              <a:rPr lang="en-US" dirty="0" err="1"/>
              <a:t>Ssulṭān</a:t>
            </a:r>
            <a:r>
              <a:rPr lang="en-US" dirty="0"/>
              <a:t> .. </a:t>
            </a:r>
            <a:r>
              <a:rPr lang="en-US" dirty="0" err="1"/>
              <a:t>wMin</a:t>
            </a:r>
            <a:r>
              <a:rPr lang="en-US" dirty="0"/>
              <a:t> ‛</a:t>
            </a:r>
            <a:r>
              <a:rPr lang="en-US" dirty="0" err="1"/>
              <a:t>Amāmī</a:t>
            </a:r>
            <a:r>
              <a:rPr lang="en-US" dirty="0"/>
              <a:t> </a:t>
            </a:r>
            <a:r>
              <a:rPr lang="en-US" dirty="0" err="1"/>
              <a:t>Yin‛el</a:t>
            </a:r>
            <a:r>
              <a:rPr lang="en-US" dirty="0"/>
              <a:t> </a:t>
            </a:r>
            <a:r>
              <a:rPr lang="en-US" dirty="0" err="1"/>
              <a:t>Jibālī</a:t>
            </a:r>
            <a:r>
              <a:rPr lang="en-US" dirty="0"/>
              <a:t> </a:t>
            </a:r>
            <a:r>
              <a:rPr lang="en-US" dirty="0" err="1"/>
              <a:t>bil‛Īmān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42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</p:spPr>
        <p:txBody>
          <a:bodyPr/>
          <a:lstStyle/>
          <a:p>
            <a:r>
              <a:rPr lang="ar-KW" dirty="0"/>
              <a:t>أنـا </a:t>
            </a:r>
            <a:r>
              <a:rPr lang="ar-KW" dirty="0" err="1"/>
              <a:t>هَـافْــرَح</a:t>
            </a:r>
            <a:r>
              <a:rPr lang="ar-KW" dirty="0"/>
              <a:t> واهْــتِـف .. مَــجْــدًا لــيـــك</a:t>
            </a:r>
            <a:br>
              <a:rPr lang="ar-KW" dirty="0"/>
            </a:br>
            <a:r>
              <a:rPr lang="ar-KW" dirty="0" err="1"/>
              <a:t>هَــلِّــلــويــا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</p:spPr>
        <p:txBody>
          <a:bodyPr/>
          <a:lstStyle/>
          <a:p>
            <a:r>
              <a:rPr lang="en-US" dirty="0"/>
              <a:t>I will rejoice and shout: Glory unto You, Halleluiah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hAfraḥ</a:t>
            </a:r>
            <a:r>
              <a:rPr lang="en-US" dirty="0"/>
              <a:t> </a:t>
            </a:r>
            <a:r>
              <a:rPr lang="en-US" dirty="0" err="1"/>
              <a:t>wAhtef</a:t>
            </a:r>
            <a:r>
              <a:rPr lang="en-US" dirty="0"/>
              <a:t> .. </a:t>
            </a:r>
            <a:r>
              <a:rPr lang="en-US" dirty="0" err="1"/>
              <a:t>Majdan</a:t>
            </a:r>
            <a:r>
              <a:rPr lang="en-US" dirty="0"/>
              <a:t> </a:t>
            </a:r>
            <a:r>
              <a:rPr lang="en-US" dirty="0" err="1"/>
              <a:t>Līk</a:t>
            </a:r>
            <a:endParaRPr lang="en-US" dirty="0"/>
          </a:p>
          <a:p>
            <a:r>
              <a:rPr lang="en-US" dirty="0" err="1"/>
              <a:t>Hallelūyā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96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</p:spPr>
        <p:txBody>
          <a:bodyPr>
            <a:normAutofit/>
          </a:bodyPr>
          <a:lstStyle/>
          <a:p>
            <a:r>
              <a:rPr lang="ar-KW" dirty="0"/>
              <a:t>بَـاعْـلِـن يســوع .. مَـلِـك وَحيد على كُـلِّ حَياتي</a:t>
            </a:r>
            <a:br>
              <a:rPr lang="ar-KW" dirty="0"/>
            </a:br>
            <a:r>
              <a:rPr lang="ar-KW" dirty="0"/>
              <a:t>قـلـبـي </a:t>
            </a:r>
            <a:r>
              <a:rPr lang="ar-KW" dirty="0" err="1"/>
              <a:t>هَــيْـغَــنِّــي</a:t>
            </a:r>
            <a:r>
              <a:rPr lang="ar-KW" dirty="0"/>
              <a:t> لِـلـمَـسـيــح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67504"/>
            <a:ext cx="11887200" cy="211149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I declare that Jesus is the only King over my life</a:t>
            </a:r>
            <a:br>
              <a:rPr lang="en-US" dirty="0"/>
            </a:br>
            <a:r>
              <a:rPr lang="en-US" dirty="0"/>
              <a:t>I will sing to the Messiah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2300354"/>
          </a:xfrm>
        </p:spPr>
        <p:txBody>
          <a:bodyPr>
            <a:normAutofit fontScale="92500"/>
          </a:bodyPr>
          <a:lstStyle/>
          <a:p>
            <a:r>
              <a:rPr lang="en-US" dirty="0" err="1"/>
              <a:t>bAʻlen</a:t>
            </a:r>
            <a:r>
              <a:rPr lang="en-US" dirty="0"/>
              <a:t> </a:t>
            </a:r>
            <a:r>
              <a:rPr lang="en-US" dirty="0" err="1"/>
              <a:t>Yasūʻ</a:t>
            </a:r>
            <a:r>
              <a:rPr lang="en-US" dirty="0"/>
              <a:t> .. Malek </a:t>
            </a:r>
            <a:r>
              <a:rPr lang="en-US" dirty="0" err="1"/>
              <a:t>Waḥīd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Kulli </a:t>
            </a:r>
            <a:r>
              <a:rPr lang="en-US" dirty="0" err="1"/>
              <a:t>Ḥayātī</a:t>
            </a:r>
            <a:endParaRPr lang="en-US" dirty="0"/>
          </a:p>
          <a:p>
            <a:r>
              <a:rPr lang="en-US" dirty="0"/>
              <a:t>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haYghannī</a:t>
            </a:r>
            <a:r>
              <a:rPr lang="en-US" dirty="0"/>
              <a:t> </a:t>
            </a:r>
            <a:r>
              <a:rPr lang="en-US" dirty="0" err="1"/>
              <a:t>lilMasīḥ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39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</p:spPr>
        <p:txBody>
          <a:bodyPr>
            <a:normAutofit/>
          </a:bodyPr>
          <a:lstStyle/>
          <a:p>
            <a:r>
              <a:rPr lang="ar-KW" dirty="0"/>
              <a:t>وِبْصوتِ الحَـمْـد .. أنا </a:t>
            </a:r>
            <a:r>
              <a:rPr lang="ar-KW" dirty="0" err="1"/>
              <a:t>هَـاشهـد</a:t>
            </a:r>
            <a:r>
              <a:rPr lang="ar-KW" dirty="0"/>
              <a:t> لُه تِـثـبَـت صلاتي</a:t>
            </a:r>
            <a:br>
              <a:rPr lang="ar-KW" dirty="0"/>
            </a:br>
            <a:r>
              <a:rPr lang="ar-KW" dirty="0"/>
              <a:t>غَـنِّـي يـا نـفسـي لِـلـمَـسـيــح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67504"/>
            <a:ext cx="11887200" cy="2111497"/>
          </a:xfrm>
        </p:spPr>
        <p:txBody>
          <a:bodyPr>
            <a:normAutofit fontScale="92500"/>
          </a:bodyPr>
          <a:lstStyle/>
          <a:p>
            <a:r>
              <a:rPr lang="en-US" dirty="0"/>
              <a:t>With shouts of thanksgiving, I will declare of the victory Oh sing my soul to the Messiah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2300354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/>
              <a:t>wibṢōtel</a:t>
            </a:r>
            <a:r>
              <a:rPr lang="en-US" dirty="0"/>
              <a:t> </a:t>
            </a:r>
            <a:r>
              <a:rPr lang="en-US" dirty="0" err="1"/>
              <a:t>Ḥamd</a:t>
            </a:r>
            <a:r>
              <a:rPr lang="en-US" dirty="0"/>
              <a:t> 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hAsh’had</a:t>
            </a:r>
            <a:r>
              <a:rPr lang="en-US" dirty="0"/>
              <a:t> </a:t>
            </a:r>
            <a:endParaRPr lang="ar-LB" dirty="0"/>
          </a:p>
          <a:p>
            <a:r>
              <a:rPr lang="en-US" dirty="0"/>
              <a:t>Luh </a:t>
            </a:r>
            <a:r>
              <a:rPr lang="en-US" dirty="0" err="1"/>
              <a:t>Tethbat</a:t>
            </a:r>
            <a:r>
              <a:rPr lang="en-US" dirty="0"/>
              <a:t> </a:t>
            </a:r>
            <a:r>
              <a:rPr lang="en-US" dirty="0" err="1"/>
              <a:t>Ṣalātī</a:t>
            </a:r>
            <a:br>
              <a:rPr lang="en-US" dirty="0"/>
            </a:br>
            <a:r>
              <a:rPr lang="en-US" dirty="0" err="1"/>
              <a:t>Ghannī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lilMasīḥ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40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</p:spPr>
        <p:txBody>
          <a:bodyPr/>
          <a:lstStyle/>
          <a:p>
            <a:r>
              <a:rPr lang="ar-KW" dirty="0"/>
              <a:t>عُمري وْحَياتي .. كُـلِّ أهدافـي للمَسيــح</a:t>
            </a:r>
            <a:br>
              <a:rPr lang="ar-KW" dirty="0"/>
            </a:br>
            <a:r>
              <a:rPr lang="ar-KW" dirty="0"/>
              <a:t>وِلْيوم مَجيئُه .. </a:t>
            </a:r>
            <a:r>
              <a:rPr lang="ar-KW" dirty="0" err="1"/>
              <a:t>هَـاستَـنـى</a:t>
            </a:r>
            <a:r>
              <a:rPr lang="ar-KW" dirty="0"/>
              <a:t> أشوفُه في الأمجـاد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67504"/>
            <a:ext cx="11887200" cy="211149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All of my goals and desires are in Christ</a:t>
            </a:r>
            <a:br>
              <a:rPr lang="en-US" dirty="0"/>
            </a:br>
            <a:r>
              <a:rPr lang="en-US" dirty="0"/>
              <a:t>Until I meet Him, I will wait to see Him in glory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2300354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/>
              <a:t>ʻUmrī</a:t>
            </a:r>
            <a:r>
              <a:rPr lang="en-US" dirty="0"/>
              <a:t> </a:t>
            </a:r>
            <a:r>
              <a:rPr lang="en-US" dirty="0" err="1"/>
              <a:t>wḤayātī</a:t>
            </a:r>
            <a:r>
              <a:rPr lang="en-US" dirty="0"/>
              <a:t> .. Kulli ‛</a:t>
            </a:r>
            <a:r>
              <a:rPr lang="en-US" dirty="0" err="1"/>
              <a:t>Ahdāfī</a:t>
            </a:r>
            <a:r>
              <a:rPr lang="en-US" dirty="0"/>
              <a:t> </a:t>
            </a:r>
            <a:r>
              <a:rPr lang="en-US" dirty="0" err="1"/>
              <a:t>lilMasīḥ</a:t>
            </a:r>
            <a:endParaRPr lang="en-US" dirty="0"/>
          </a:p>
          <a:p>
            <a:r>
              <a:rPr lang="en-US" dirty="0" err="1"/>
              <a:t>wilYōm</a:t>
            </a:r>
            <a:r>
              <a:rPr lang="en-US" dirty="0"/>
              <a:t> </a:t>
            </a:r>
            <a:r>
              <a:rPr lang="en-US" dirty="0" err="1"/>
              <a:t>Majī‛uh</a:t>
            </a:r>
            <a:r>
              <a:rPr lang="en-US" dirty="0"/>
              <a:t> </a:t>
            </a:r>
            <a:endParaRPr lang="ar-LB" dirty="0"/>
          </a:p>
          <a:p>
            <a:r>
              <a:rPr lang="en-US" dirty="0" err="1"/>
              <a:t>hAstannā</a:t>
            </a:r>
            <a:r>
              <a:rPr lang="en-US" dirty="0"/>
              <a:t> ‛</a:t>
            </a:r>
            <a:r>
              <a:rPr lang="en-US" dirty="0" err="1"/>
              <a:t>Ashūfuh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‛</a:t>
            </a:r>
            <a:r>
              <a:rPr lang="en-US" dirty="0" err="1"/>
              <a:t>Amjād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13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</p:spPr>
        <p:txBody>
          <a:bodyPr>
            <a:normAutofit/>
          </a:bodyPr>
          <a:lstStyle/>
          <a:p>
            <a:r>
              <a:rPr lang="ar-KW" sz="6000" dirty="0"/>
              <a:t>أنـا </a:t>
            </a:r>
            <a:r>
              <a:rPr lang="ar-KW" sz="6000" dirty="0" err="1"/>
              <a:t>هَـافْــرَح</a:t>
            </a:r>
            <a:r>
              <a:rPr lang="ar-KW" sz="6000" dirty="0"/>
              <a:t> واهْــتِـف .. مَــجْــدًا لــيـــك</a:t>
            </a:r>
            <a:br>
              <a:rPr lang="ar-KW" sz="6000" dirty="0"/>
            </a:br>
            <a:r>
              <a:rPr lang="ar-KW" sz="6000" dirty="0" err="1"/>
              <a:t>هَــلِّــلــويــا</a:t>
            </a:r>
            <a:endParaRPr lang="en-US" sz="6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</p:spPr>
        <p:txBody>
          <a:bodyPr/>
          <a:lstStyle/>
          <a:p>
            <a:r>
              <a:rPr lang="en-US" dirty="0"/>
              <a:t>I will rejoice and shout: Glory unto You, Halleluiah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</p:spPr>
        <p:txBody>
          <a:bodyPr>
            <a:normAutofit/>
          </a:bodyPr>
          <a:lstStyle/>
          <a:p>
            <a:r>
              <a:rPr lang="en-US" sz="5400" dirty="0"/>
              <a:t>‛</a:t>
            </a:r>
            <a:r>
              <a:rPr lang="en-US" sz="5400" dirty="0" err="1"/>
              <a:t>Anā</a:t>
            </a:r>
            <a:r>
              <a:rPr lang="en-US" sz="5400" dirty="0"/>
              <a:t> </a:t>
            </a:r>
            <a:r>
              <a:rPr lang="en-US" sz="5400" dirty="0" err="1"/>
              <a:t>hAfraḥ</a:t>
            </a:r>
            <a:r>
              <a:rPr lang="en-US" sz="5400" dirty="0"/>
              <a:t> </a:t>
            </a:r>
            <a:r>
              <a:rPr lang="en-US" sz="5400" dirty="0" err="1"/>
              <a:t>wAhtef</a:t>
            </a:r>
            <a:r>
              <a:rPr lang="en-US" sz="5400" dirty="0"/>
              <a:t> .. </a:t>
            </a:r>
            <a:r>
              <a:rPr lang="en-US" sz="5400" dirty="0" err="1"/>
              <a:t>Majdan</a:t>
            </a:r>
            <a:r>
              <a:rPr lang="en-US" sz="5400" dirty="0"/>
              <a:t> </a:t>
            </a:r>
            <a:r>
              <a:rPr lang="en-US" sz="5400" dirty="0" err="1"/>
              <a:t>Līk</a:t>
            </a:r>
            <a:endParaRPr lang="en-US" sz="5400" dirty="0"/>
          </a:p>
          <a:p>
            <a:r>
              <a:rPr lang="en-US" sz="5400" dirty="0" err="1"/>
              <a:t>Hallelūyā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61769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857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439</TotalTime>
  <Words>360</Words>
  <Application>Microsoft Office PowerPoint</Application>
  <PresentationFormat>Widescreen</PresentationFormat>
  <Paragraphs>40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Calibri Light</vt:lpstr>
      <vt:lpstr>Calibri</vt:lpstr>
      <vt:lpstr>Arial</vt:lpstr>
      <vt:lpstr>Times New Roman</vt:lpstr>
      <vt:lpstr>5_Office Theme</vt:lpstr>
      <vt:lpstr>تَـسـبـيــح لِـلـــرَّبِّ يِـــعــــلَا</vt:lpstr>
      <vt:lpstr>تَسبيـح للـرَّب يِعْـلا .. وتِعـلا مَعـاه الفـرحَة قـلـبـي هَــيْـغَــنِّــي لـلـقَــديــر</vt:lpstr>
      <vt:lpstr>بإيماني هـاشوف الخيـر في ظْروفي حَتَّى الصَّعبة  غـنِّـي يا نــفــســي لِـلــقــديــر</vt:lpstr>
      <vt:lpstr>بَاعْـلِـن إيماني .. شـايـف إلهـي ليـه السُّـلطـان  ومِـن أمامي .. يِـنْـقِـل جِـبالي بالإيــمـان</vt:lpstr>
      <vt:lpstr>أنـا هَـافْــرَح واهْــتِـف .. مَــجْــدًا لــيـــك هَــلِّــلــويــا</vt:lpstr>
      <vt:lpstr>بَـاعْـلِـن يســوع .. مَـلِـك وَحيد على كُـلِّ حَياتي قـلـبـي هَــيْـغَــنِّــي لِـلـمَـسـيــح</vt:lpstr>
      <vt:lpstr>وِبْصوتِ الحَـمْـد .. أنا هَـاشهـد لُه تِـثـبَـت صلاتي غَـنِّـي يـا نـفسـي لِـلـمَـسـيــح</vt:lpstr>
      <vt:lpstr>عُمري وْحَياتي .. كُـلِّ أهدافـي للمَسيــح وِلْيوم مَجيئُه .. هَـاستَـنـى أشوفُه في الأمجـاد</vt:lpstr>
      <vt:lpstr>أنـا هَـافْــرَح واهْــتِـف .. مَــجْــدًا لــيـــك هَــلِّــلــويــا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Tasbīḥ liRrabe Yeʻlā - تسبيح للرب يعلا</dc:title>
  <dc:subject/>
  <dc:creator>Nizart</dc:creator>
  <cp:lastModifiedBy>Pascale Hage</cp:lastModifiedBy>
  <cp:revision>101</cp:revision>
  <dcterms:created xsi:type="dcterms:W3CDTF">2014-06-01T05:24:09Z</dcterms:created>
  <dcterms:modified xsi:type="dcterms:W3CDTF">2025-08-24T16:20:13Z</dcterms:modified>
  <cp:category/>
</cp:coreProperties>
</file>