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sldIdLst>
    <p:sldId id="328" r:id="rId2"/>
    <p:sldId id="327" r:id="rId3"/>
    <p:sldId id="329" r:id="rId4"/>
    <p:sldId id="330" r:id="rId5"/>
    <p:sldId id="331" r:id="rId6"/>
    <p:sldId id="332" r:id="rId7"/>
    <p:sldId id="333" r:id="rId8"/>
    <p:sldId id="348" r:id="rId9"/>
    <p:sldId id="350" r:id="rId10"/>
    <p:sldId id="346" r:id="rId11"/>
    <p:sldId id="347" r:id="rId12"/>
    <p:sldId id="349" r:id="rId13"/>
    <p:sldId id="351" r:id="rId14"/>
    <p:sldId id="31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9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03"/>
    <p:restoredTop sz="94775"/>
  </p:normalViewPr>
  <p:slideViewPr>
    <p:cSldViewPr snapToGrid="0">
      <p:cViewPr varScale="1">
        <p:scale>
          <a:sx n="105" d="100"/>
          <a:sy n="105" d="100"/>
        </p:scale>
        <p:origin x="6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8623D-5339-724E-9623-8BBCD5B3ACFA}" type="datetimeFigureOut">
              <a:rPr lang="en-US" smtClean="0"/>
              <a:t>17/10/2025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5104-698D-3E45-9587-EE2DADF66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5052672"/>
            <a:ext cx="12192000" cy="167663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6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  <a:prstGeom prst="rect">
            <a:avLst/>
          </a:prstGeom>
        </p:spPr>
        <p:txBody>
          <a:bodyPr vert="horz" lIns="45720" tIns="0" rIns="45720" bIns="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  <a:prstGeom prst="rect">
            <a:avLst/>
          </a:prstGeom>
        </p:spPr>
        <p:txBody>
          <a:bodyPr vert="horz" lIns="45720" tIns="0" rIns="45720" b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  <a:prstGeom prst="rect">
            <a:avLst/>
          </a:prstGeom>
        </p:spPr>
        <p:txBody>
          <a:bodyPr lIns="45720" tIns="0" rIns="4572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56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مِـنَ الـتَّـعَـنِّـي إِلـى الـتَّـغَـنِّـي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1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تسبيحة رسالة رومية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28600" y="2082830"/>
            <a:ext cx="11887200" cy="830997"/>
          </a:xfrm>
        </p:spPr>
        <p:txBody>
          <a:bodyPr/>
          <a:lstStyle/>
          <a:p>
            <a:r>
              <a:rPr lang="en-US" dirty="0"/>
              <a:t>Romans Doxology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Tasbīḥat</a:t>
            </a:r>
            <a:r>
              <a:rPr lang="en-US" dirty="0"/>
              <a:t> </a:t>
            </a:r>
            <a:r>
              <a:rPr lang="en-US" dirty="0" err="1"/>
              <a:t>Risālat</a:t>
            </a:r>
            <a:r>
              <a:rPr lang="en-US" dirty="0"/>
              <a:t> </a:t>
            </a:r>
            <a:r>
              <a:rPr lang="en-US" dirty="0" err="1"/>
              <a:t>Rūmieh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4C4B487-7837-17FE-C002-06F614D71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696178"/>
            <a:ext cx="5775960" cy="1994182"/>
          </a:xfrm>
        </p:spPr>
        <p:txBody>
          <a:bodyPr>
            <a:normAutofit/>
          </a:bodyPr>
          <a:lstStyle/>
          <a:p>
            <a:pPr rtl="0"/>
            <a:r>
              <a:rPr lang="en-US" dirty="0"/>
              <a:t>Music By John G. Elliott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F326B7-7DE0-6F6F-B462-2C5A2CC060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28600" y="4587239"/>
            <a:ext cx="5775960" cy="2186093"/>
          </a:xfrm>
        </p:spPr>
        <p:txBody>
          <a:bodyPr>
            <a:normAutofit/>
          </a:bodyPr>
          <a:lstStyle/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Lyrics by Nizar Fares, </a:t>
            </a:r>
          </a:p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John G. Elliott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لَعُمْقِ غِنَى اللهِ وحِكْمَتِهِ</a:t>
            </a:r>
            <a:br>
              <a:rPr lang="ar-LB" dirty="0"/>
            </a:br>
            <a:r>
              <a:rPr lang="ar-SA" dirty="0"/>
              <a:t>يا لَبُعْدِ أَحْكامِهِ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1A925-E0B9-FD7E-2186-9CD312A31B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Oh the depth of God’s richness and His wisdom</a:t>
            </a:r>
          </a:p>
          <a:p>
            <a:r>
              <a:rPr lang="en-US" dirty="0"/>
              <a:t>The greatness of His judgements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li`Omqi</a:t>
            </a:r>
            <a:r>
              <a:rPr lang="en-US" dirty="0"/>
              <a:t> </a:t>
            </a:r>
            <a:r>
              <a:rPr lang="en-US" dirty="0" err="1"/>
              <a:t>Ghinā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waḤikmatihi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laBu`di</a:t>
            </a:r>
            <a:r>
              <a:rPr lang="en-US" dirty="0"/>
              <a:t> ‘</a:t>
            </a:r>
            <a:r>
              <a:rPr lang="en-US" dirty="0" err="1"/>
              <a:t>Aḥkāmihi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2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166C0-7BA4-F8DE-0D34-760D4111B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C054C-8294-676F-7D32-308A97B7C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وعَجِيبَةٌ طُرُقُهُ كَذا أَفْكارُهُ</a:t>
            </a:r>
            <a:br>
              <a:rPr lang="ar-LB" dirty="0"/>
            </a:br>
            <a:r>
              <a:rPr lang="ar-SA" dirty="0"/>
              <a:t>لا مُشيرَ لَهُ هُوَ الله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39DD1-FFED-4025-3A6A-866064DF7D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The mystery of His ways</a:t>
            </a:r>
          </a:p>
          <a:p>
            <a:r>
              <a:rPr lang="en-US" dirty="0"/>
              <a:t>No one is like Him He is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9E2512-510C-9828-162D-6FF0FE0F5E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Wa`Ajībaton</a:t>
            </a:r>
            <a:r>
              <a:rPr lang="en-US" dirty="0"/>
              <a:t> </a:t>
            </a:r>
            <a:r>
              <a:rPr lang="en-US" dirty="0" err="1"/>
              <a:t>Ṭuruquhu</a:t>
            </a:r>
            <a:r>
              <a:rPr lang="en-US" dirty="0"/>
              <a:t> </a:t>
            </a:r>
            <a:r>
              <a:rPr lang="en-US" dirty="0" err="1"/>
              <a:t>Kaẓā</a:t>
            </a:r>
            <a:r>
              <a:rPr lang="en-US" dirty="0"/>
              <a:t> ’</a:t>
            </a:r>
            <a:r>
              <a:rPr lang="en-US" dirty="0" err="1"/>
              <a:t>Afkāruhu</a:t>
            </a:r>
            <a:endParaRPr lang="en-US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Mushīra</a:t>
            </a:r>
            <a:r>
              <a:rPr lang="en-US" dirty="0"/>
              <a:t> Lahu Huwa </a:t>
            </a:r>
            <a:r>
              <a:rPr lang="en-US" dirty="0" err="1"/>
              <a:t>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67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C0648-9BC6-5515-73D3-1F3781E78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22FFC-F2EC-7324-251A-6436F20B8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لِأَنَّ مِنْهُ وبِهِ ولَهُ كُلُّ الأَشْيَاءِ</a:t>
            </a:r>
            <a:br>
              <a:rPr lang="ar-SA" dirty="0"/>
            </a:br>
            <a:r>
              <a:rPr lang="ar-SA" dirty="0"/>
              <a:t>لَهُ المَجدُ إِلى أَبَدِ الآبِدين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EEFFC-3537-0AB3-1E7C-27EE383956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 from Him and through Him and to Him </a:t>
            </a:r>
          </a:p>
          <a:p>
            <a:r>
              <a:rPr lang="en-US" dirty="0"/>
              <a:t>are all things</a:t>
            </a:r>
          </a:p>
          <a:p>
            <a:r>
              <a:rPr lang="en-US" dirty="0"/>
              <a:t>To Him the glory forevermore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0BDE3-81E7-61F2-3F63-F38AD3A1B26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Li’Anna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dirty="0" err="1"/>
              <a:t>waBihi</a:t>
            </a:r>
            <a:r>
              <a:rPr lang="en-US" dirty="0"/>
              <a:t> </a:t>
            </a:r>
            <a:r>
              <a:rPr lang="en-US" dirty="0" err="1"/>
              <a:t>waLahu</a:t>
            </a:r>
            <a:r>
              <a:rPr lang="en-US" dirty="0"/>
              <a:t> </a:t>
            </a:r>
            <a:r>
              <a:rPr lang="en-US" dirty="0" err="1"/>
              <a:t>KulluL</a:t>
            </a:r>
            <a:r>
              <a:rPr lang="en-US" dirty="0"/>
              <a:t> ‘</a:t>
            </a:r>
            <a:r>
              <a:rPr lang="en-US" dirty="0" err="1"/>
              <a:t>Ashyā’i</a:t>
            </a:r>
            <a:endParaRPr lang="en-US" dirty="0"/>
          </a:p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‘Ila ‘</a:t>
            </a:r>
            <a:r>
              <a:rPr lang="en-US" dirty="0" err="1"/>
              <a:t>AbadiL</a:t>
            </a:r>
            <a:r>
              <a:rPr lang="en-US" dirty="0"/>
              <a:t> ‘</a:t>
            </a:r>
            <a:r>
              <a:rPr lang="en-US" dirty="0" err="1"/>
              <a:t>Abidīn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95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9FC5D-5A94-FDB0-8B96-04A2B375C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C17A3-C05E-6C66-1659-F7BB87CC8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لَهُ المَجْدُ إِلى الأَبَدِ </a:t>
            </a:r>
            <a:br>
              <a:rPr lang="ar-SA" dirty="0"/>
            </a:br>
            <a:r>
              <a:rPr lang="ar-SA" dirty="0"/>
              <a:t>آمين آمين آمين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39921-1BCC-BB66-45EE-FC3F1ECECD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To Him the glory forever</a:t>
            </a:r>
          </a:p>
          <a:p>
            <a:r>
              <a:rPr lang="en-US" dirty="0"/>
              <a:t>Amen Amen Amen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4743E-4EA1-79F3-1365-E7199E3DEE0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</a:t>
            </a:r>
            <a:r>
              <a:rPr lang="en-US" dirty="0" err="1"/>
              <a:t>IlaL</a:t>
            </a:r>
            <a:r>
              <a:rPr lang="en-US" dirty="0"/>
              <a:t> ‘Abadi</a:t>
            </a:r>
          </a:p>
          <a:p>
            <a:r>
              <a:rPr lang="en-US" dirty="0"/>
              <a:t>’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68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7336F-0016-D005-D82E-902A76979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F4FE7-8899-64F7-9586-11C98DE2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لَعُمْقِ غِنَى اللهِ وَحِكْمَتِهِ</a:t>
            </a:r>
            <a:br>
              <a:rPr lang="ar-LB" dirty="0"/>
            </a:br>
            <a:r>
              <a:rPr lang="ar-SA" dirty="0"/>
              <a:t>يا لَرَوْعَةِ سُبُلِهِ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6256D-8D7B-A5E1-3B37-33CA31ED5F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Oh the depth of God’s richness and His wisdom</a:t>
            </a:r>
          </a:p>
          <a:p>
            <a:r>
              <a:rPr lang="en-US" dirty="0"/>
              <a:t>How magnificent are His ways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0C4512-3EEB-5CF2-D50F-84380B70E8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la`Omqi</a:t>
            </a:r>
            <a:r>
              <a:rPr lang="en-US" dirty="0"/>
              <a:t> </a:t>
            </a:r>
            <a:r>
              <a:rPr lang="en-US" dirty="0" err="1"/>
              <a:t>Ghinā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waḤikmatihi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laRaw`ati</a:t>
            </a:r>
            <a:r>
              <a:rPr lang="en-US" dirty="0"/>
              <a:t> </a:t>
            </a:r>
            <a:r>
              <a:rPr lang="en-US" dirty="0" err="1"/>
              <a:t>Subulihi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63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2A55D-3DE7-CF32-AD84-625F81963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B83E3-BB69-67CA-72E4-A79D743CB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مَنْ سَبَقَ فَأَعْطاهُ لِيَرُدَّ مُكافِئًا</a:t>
            </a:r>
            <a:br>
              <a:rPr lang="ar-LB" dirty="0"/>
            </a:br>
            <a:r>
              <a:rPr lang="ar-SA" dirty="0"/>
              <a:t>أَبَدِيٌّ أَزَلِيٌّ هُوَ الله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235E5-0B49-5436-E93A-E3A4D268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Who has been His advisor and who has console Him</a:t>
            </a:r>
          </a:p>
          <a:p>
            <a:r>
              <a:rPr lang="en-US" dirty="0"/>
              <a:t>From the beginning to the end He is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2D0749-FCA0-8720-31ED-01A405443D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/>
              <a:t>Man Sabaqa </a:t>
            </a:r>
            <a:r>
              <a:rPr lang="en-US" dirty="0" err="1"/>
              <a:t>fa’A`ṭāhu</a:t>
            </a:r>
            <a:r>
              <a:rPr lang="en-US" dirty="0"/>
              <a:t> </a:t>
            </a:r>
            <a:r>
              <a:rPr lang="en-US" dirty="0" err="1"/>
              <a:t>liYarudda</a:t>
            </a:r>
            <a:r>
              <a:rPr lang="en-US" dirty="0"/>
              <a:t> </a:t>
            </a:r>
            <a:r>
              <a:rPr lang="en-US" dirty="0" err="1"/>
              <a:t>Mukāfi’an</a:t>
            </a:r>
            <a:endParaRPr lang="en-US" dirty="0"/>
          </a:p>
          <a:p>
            <a:r>
              <a:rPr lang="en-US" dirty="0"/>
              <a:t>’</a:t>
            </a:r>
            <a:r>
              <a:rPr lang="en-US" dirty="0" err="1"/>
              <a:t>Abadiyyon</a:t>
            </a:r>
            <a:r>
              <a:rPr lang="en-US" dirty="0"/>
              <a:t> ‘</a:t>
            </a:r>
            <a:r>
              <a:rPr lang="en-US" dirty="0" err="1"/>
              <a:t>Azaliyyon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0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4BCF0-7DF3-2C84-FFEC-E0E19CBA7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60617-AA3C-FA5D-C022-ADA753573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لِأَنَّ مِنْهُ وبِهِ ولَهُ كُلُّ الأَشْيَاءِ</a:t>
            </a:r>
            <a:br>
              <a:rPr lang="ar-SA" dirty="0"/>
            </a:br>
            <a:r>
              <a:rPr lang="ar-SA" dirty="0"/>
              <a:t>لَهُ المَجدُ إِلى الأبدِ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193C8-FBFC-06EC-4D92-0924826D47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 from Him and through Him and to Him </a:t>
            </a:r>
          </a:p>
          <a:p>
            <a:r>
              <a:rPr lang="en-US" dirty="0"/>
              <a:t>are all things</a:t>
            </a:r>
          </a:p>
          <a:p>
            <a:r>
              <a:rPr lang="en-US" dirty="0"/>
              <a:t>To Him the glory forever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B66C81-42EA-6432-E312-E32C239663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Li’Anna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dirty="0" err="1"/>
              <a:t>waBihi</a:t>
            </a:r>
            <a:r>
              <a:rPr lang="en-US" dirty="0"/>
              <a:t> </a:t>
            </a:r>
            <a:r>
              <a:rPr lang="en-US" dirty="0" err="1"/>
              <a:t>waLahu</a:t>
            </a:r>
            <a:r>
              <a:rPr lang="en-US" dirty="0"/>
              <a:t> </a:t>
            </a:r>
            <a:r>
              <a:rPr lang="en-US" dirty="0" err="1"/>
              <a:t>KulluL</a:t>
            </a:r>
            <a:r>
              <a:rPr lang="en-US" dirty="0"/>
              <a:t> ‘</a:t>
            </a:r>
            <a:r>
              <a:rPr lang="en-US" dirty="0" err="1"/>
              <a:t>Ashyā’i</a:t>
            </a:r>
            <a:endParaRPr lang="en-US" dirty="0"/>
          </a:p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</a:t>
            </a:r>
            <a:r>
              <a:rPr lang="en-US" dirty="0" err="1"/>
              <a:t>IlaL</a:t>
            </a:r>
            <a:r>
              <a:rPr lang="en-US" dirty="0"/>
              <a:t> ‘Abadi</a:t>
            </a:r>
          </a:p>
        </p:txBody>
      </p:sp>
    </p:spTree>
    <p:extLst>
      <p:ext uri="{BB962C8B-B14F-4D97-AF65-F5344CB8AC3E}">
        <p14:creationId xmlns:p14="http://schemas.microsoft.com/office/powerpoint/2010/main" val="111872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08836-5896-4D6C-D5E8-9E981431D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E910C-DDA1-27D4-8E17-8973EC0BA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لَهُ المَجْدُ إِلى الأَبَدِ </a:t>
            </a:r>
            <a:br>
              <a:rPr lang="ar-SA" dirty="0"/>
            </a:br>
            <a:r>
              <a:rPr lang="ar-SA" dirty="0"/>
              <a:t>آمين آمين آمين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237D2A-1513-CC6E-9B44-E8709EC063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To Him the glory forever</a:t>
            </a:r>
          </a:p>
          <a:p>
            <a:r>
              <a:rPr lang="en-US" dirty="0"/>
              <a:t>Amen Amen Amen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E7F751-49F1-152D-2F31-D75FF5A01C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</a:t>
            </a:r>
            <a:r>
              <a:rPr lang="en-US" dirty="0" err="1"/>
              <a:t>IlaL</a:t>
            </a:r>
            <a:r>
              <a:rPr lang="en-US" dirty="0"/>
              <a:t> ‘Abadi</a:t>
            </a:r>
          </a:p>
          <a:p>
            <a:r>
              <a:rPr lang="en-US" dirty="0"/>
              <a:t>’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88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3CB27-123B-86FC-333B-BB4A6AF675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4F4C1-2004-ED62-0627-F70ADB1A0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لَعُمْقِ غِنَى اللهِ وَحِكْمَتِهِ</a:t>
            </a:r>
            <a:br>
              <a:rPr lang="ar-LB" dirty="0"/>
            </a:br>
            <a:r>
              <a:rPr lang="ar-SA" dirty="0"/>
              <a:t>يا لِجَمالِ نِعْمَتِهِ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975974-AF34-AE90-0FCC-5C09FB830B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Oh the depth of God’s richness and His wisdom </a:t>
            </a:r>
          </a:p>
          <a:p>
            <a:r>
              <a:rPr lang="en-US" dirty="0"/>
              <a:t>How immeasurable us His grace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C23B0-4325-38FE-5E1B-411DB54E4A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la`Omqi</a:t>
            </a:r>
            <a:r>
              <a:rPr lang="en-US" dirty="0"/>
              <a:t> </a:t>
            </a:r>
            <a:r>
              <a:rPr lang="en-US" dirty="0" err="1"/>
              <a:t>Ghinā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</a:t>
            </a:r>
            <a:r>
              <a:rPr lang="en-US" dirty="0" err="1"/>
              <a:t>waḤikmatihi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liJamāli</a:t>
            </a:r>
            <a:r>
              <a:rPr lang="en-US" dirty="0"/>
              <a:t> </a:t>
            </a:r>
            <a:r>
              <a:rPr lang="en-US" dirty="0" err="1"/>
              <a:t>Ni`matihi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9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70FFE-59C2-67B9-294E-77C7AD843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6296B-F607-7AEB-812B-E9868D5DA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يا لَطولِ أَنَاتِهْ وإِمْهالِ لُطْفِهِ</a:t>
            </a:r>
            <a:br>
              <a:rPr lang="ar-LB" dirty="0"/>
            </a:br>
            <a:r>
              <a:rPr lang="ar-SA" dirty="0"/>
              <a:t>رَحُومٌ صُبُورٌ هوَ الله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15D59-4104-B4D8-936E-0DED67C422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How unfailing are His kindness and patience</a:t>
            </a:r>
          </a:p>
          <a:p>
            <a:r>
              <a:rPr lang="en-US" dirty="0"/>
              <a:t>And His mercies are new each day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49F20E-FAB4-4AAC-1A55-8FB4B78D48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laṬūli</a:t>
            </a:r>
            <a:r>
              <a:rPr lang="en-US" dirty="0"/>
              <a:t> ‘</a:t>
            </a:r>
            <a:r>
              <a:rPr lang="en-US" dirty="0" err="1"/>
              <a:t>Anātihi</a:t>
            </a:r>
            <a:r>
              <a:rPr lang="en-US" dirty="0"/>
              <a:t> </a:t>
            </a:r>
            <a:r>
              <a:rPr lang="en-US" dirty="0" err="1"/>
              <a:t>wa’Imhāli</a:t>
            </a:r>
            <a:r>
              <a:rPr lang="en-US" dirty="0"/>
              <a:t> </a:t>
            </a:r>
            <a:r>
              <a:rPr lang="en-US" dirty="0" err="1"/>
              <a:t>Luṭfihi</a:t>
            </a:r>
            <a:endParaRPr lang="en-US" dirty="0"/>
          </a:p>
          <a:p>
            <a:r>
              <a:rPr lang="en-US" dirty="0" err="1"/>
              <a:t>Raḥūmon</a:t>
            </a:r>
            <a:r>
              <a:rPr lang="en-US" dirty="0"/>
              <a:t> </a:t>
            </a:r>
            <a:r>
              <a:rPr lang="en-US" dirty="0" err="1"/>
              <a:t>Ṣabūron</a:t>
            </a:r>
            <a:r>
              <a:rPr lang="en-US" dirty="0"/>
              <a:t> Huwa </a:t>
            </a:r>
            <a:r>
              <a:rPr lang="en-US" dirty="0" err="1"/>
              <a:t>Llāh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93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8F8BC-76DE-5D12-F6BF-58F2BDE55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E8198-8358-3A66-4AA1-C2D070582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لِأَنَّ مِنْهُ وبِهِ ولَهُ كُلُّ الأَشْيَاءِ</a:t>
            </a:r>
            <a:br>
              <a:rPr lang="ar-SA" dirty="0"/>
            </a:br>
            <a:r>
              <a:rPr lang="ar-SA" dirty="0"/>
              <a:t>لَهُ المَجدُ إِلى الأبدِ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548684-2999-1A49-D471-D4201D128E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For from Him and through Him and to Him </a:t>
            </a:r>
          </a:p>
          <a:p>
            <a:r>
              <a:rPr lang="en-US" dirty="0"/>
              <a:t>are all things</a:t>
            </a:r>
          </a:p>
          <a:p>
            <a:r>
              <a:rPr lang="en-US" dirty="0"/>
              <a:t>To Him the glory forever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6CCFAA-D985-A3A8-9A8F-D436BCDFC9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Li’Anna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dirty="0" err="1"/>
              <a:t>waBihi</a:t>
            </a:r>
            <a:r>
              <a:rPr lang="en-US" dirty="0"/>
              <a:t> </a:t>
            </a:r>
            <a:r>
              <a:rPr lang="en-US" dirty="0" err="1"/>
              <a:t>waLahu</a:t>
            </a:r>
            <a:r>
              <a:rPr lang="en-US" dirty="0"/>
              <a:t> </a:t>
            </a:r>
            <a:r>
              <a:rPr lang="en-US" dirty="0" err="1"/>
              <a:t>KulluL</a:t>
            </a:r>
            <a:r>
              <a:rPr lang="en-US" dirty="0"/>
              <a:t> ‘</a:t>
            </a:r>
            <a:r>
              <a:rPr lang="en-US" dirty="0" err="1"/>
              <a:t>Ashyā’i</a:t>
            </a:r>
            <a:endParaRPr lang="en-US" dirty="0"/>
          </a:p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</a:t>
            </a:r>
            <a:r>
              <a:rPr lang="en-US" dirty="0" err="1"/>
              <a:t>IlaL</a:t>
            </a:r>
            <a:r>
              <a:rPr lang="en-US" dirty="0"/>
              <a:t> ‘Abadi </a:t>
            </a:r>
          </a:p>
        </p:txBody>
      </p:sp>
    </p:spTree>
    <p:extLst>
      <p:ext uri="{BB962C8B-B14F-4D97-AF65-F5344CB8AC3E}">
        <p14:creationId xmlns:p14="http://schemas.microsoft.com/office/powerpoint/2010/main" val="166120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0437F-3B8D-ACF4-437D-A30801CA4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9AA3D-741F-D4D9-3405-675010A50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</p:spPr>
        <p:txBody>
          <a:bodyPr>
            <a:noAutofit/>
          </a:bodyPr>
          <a:lstStyle/>
          <a:p>
            <a:r>
              <a:rPr lang="ar-SA" dirty="0"/>
              <a:t>لَهُ المَجْدُ إِلى الأَبَدِ </a:t>
            </a:r>
            <a:br>
              <a:rPr lang="ar-SA" dirty="0"/>
            </a:br>
            <a:r>
              <a:rPr lang="ar-SA" dirty="0"/>
              <a:t>آمين آمين آمين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4D0CC2-231E-BEA5-2FA5-D8D0A5CBEC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To Him the glory forever</a:t>
            </a:r>
          </a:p>
          <a:p>
            <a:r>
              <a:rPr lang="en-US" dirty="0"/>
              <a:t>Amen Amen Amen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8A062A-C88D-BAEE-6A1B-3DE90C2A79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</p:spPr>
        <p:txBody>
          <a:bodyPr>
            <a:noAutofit/>
          </a:bodyPr>
          <a:lstStyle/>
          <a:p>
            <a:r>
              <a:rPr lang="en-US" dirty="0" err="1"/>
              <a:t>LahuL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‘</a:t>
            </a:r>
            <a:r>
              <a:rPr lang="en-US" dirty="0" err="1"/>
              <a:t>IlaL</a:t>
            </a:r>
            <a:r>
              <a:rPr lang="en-US" dirty="0"/>
              <a:t> ‘Abadi</a:t>
            </a:r>
          </a:p>
          <a:p>
            <a:r>
              <a:rPr lang="en-US" dirty="0"/>
              <a:t>’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r>
              <a:rPr lang="en-US" dirty="0"/>
              <a:t> ‘</a:t>
            </a:r>
            <a:r>
              <a:rPr lang="en-US" dirty="0" err="1"/>
              <a:t>Āmīn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65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1930</TotalTime>
  <Words>446</Words>
  <Application>Microsoft Office PowerPoint</Application>
  <PresentationFormat>Widescreen</PresentationFormat>
  <Paragraphs>70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Times New Roman</vt:lpstr>
      <vt:lpstr>5_Office Theme</vt:lpstr>
      <vt:lpstr>تسبيحة رسالة رومية</vt:lpstr>
      <vt:lpstr>يا لَعُمْقِ غِنَى اللهِ وحِكْمَتِهِ يا لَبُعْدِ أَحْكامِهِ </vt:lpstr>
      <vt:lpstr>وعَجِيبَةٌ طُرُقُهُ كَذا أَفْكارُهُ لا مُشيرَ لَهُ هُوَ الله</vt:lpstr>
      <vt:lpstr>لِأَنَّ مِنْهُ وبِهِ ولَهُ كُلُّ الأَشْيَاءِ لَهُ المَجدُ إِلى أَبَدِ الآبِدين</vt:lpstr>
      <vt:lpstr>لَهُ المَجْدُ إِلى الأَبَدِ  آمين آمين آمين</vt:lpstr>
      <vt:lpstr>يا لَعُمْقِ غِنَى اللهِ وَحِكْمَتِهِ يا لَرَوْعَةِ سُبُلِهِ</vt:lpstr>
      <vt:lpstr>مَنْ سَبَقَ فَأَعْطاهُ لِيَرُدَّ مُكافِئًا أَبَدِيٌّ أَزَلِيٌّ هُوَ الله</vt:lpstr>
      <vt:lpstr>لِأَنَّ مِنْهُ وبِهِ ولَهُ كُلُّ الأَشْيَاءِ لَهُ المَجدُ إِلى الأبدِ</vt:lpstr>
      <vt:lpstr>لَهُ المَجْدُ إِلى الأَبَدِ  آمين آمين آمين</vt:lpstr>
      <vt:lpstr>يا لَعُمْقِ غِنَى اللهِ وَحِكْمَتِهِ يا لِجَمالِ نِعْمَتِهِ</vt:lpstr>
      <vt:lpstr>يا لَطولِ أَنَاتِهْ وإِمْهالِ لُطْفِهِ رَحُومٌ صُبُورٌ هوَ الله</vt:lpstr>
      <vt:lpstr>لِأَنَّ مِنْهُ وبِهِ ولَهُ كُلُّ الأَشْيَاءِ لَهُ المَجدُ إِلى الأبدِ</vt:lpstr>
      <vt:lpstr>لَهُ المَجْدُ إِلى الأَبَدِ  آمين آمين آمين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Nizar Fares</dc:creator>
  <cp:lastModifiedBy>Pascale Hage</cp:lastModifiedBy>
  <cp:revision>11</cp:revision>
  <dcterms:created xsi:type="dcterms:W3CDTF">2025-09-06T17:49:28Z</dcterms:created>
  <dcterms:modified xsi:type="dcterms:W3CDTF">2025-10-17T17:52:34Z</dcterms:modified>
</cp:coreProperties>
</file>