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9" r:id="rId3"/>
    <p:sldId id="270" r:id="rId4"/>
    <p:sldId id="276" r:id="rId5"/>
    <p:sldId id="277" r:id="rId6"/>
    <p:sldId id="271" r:id="rId7"/>
    <p:sldId id="272" r:id="rId8"/>
    <p:sldId id="274" r:id="rId9"/>
    <p:sldId id="278" r:id="rId10"/>
    <p:sldId id="279" r:id="rId11"/>
    <p:sldId id="27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45" autoAdjust="0"/>
    <p:restoredTop sz="94660"/>
  </p:normalViewPr>
  <p:slideViewPr>
    <p:cSldViewPr snapToGrid="0" snapToObjects="1">
      <p:cViewPr varScale="1">
        <p:scale>
          <a:sx n="82" d="100"/>
          <a:sy n="82" d="100"/>
        </p:scale>
        <p:origin x="293" y="4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07/04/2018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07/04/2018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12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60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6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4688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4706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53940" y="298714"/>
            <a:ext cx="11884120" cy="100584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sz="4800" dirty="0"/>
              <a:t>لـيـك المـجـد يا فـاديـنـا</a:t>
            </a:r>
            <a:endParaRPr lang="en-US" sz="48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3940" y="1836187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/>
              <a:t>Glory Unto You, Oh Redeemer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3940" y="1050791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 err="1"/>
              <a:t>Līkel</a:t>
            </a:r>
            <a:r>
              <a:rPr lang="en-US" sz="4800" dirty="0"/>
              <a:t> </a:t>
            </a:r>
            <a:r>
              <a:rPr lang="en-US" sz="4800" dirty="0" err="1"/>
              <a:t>Majd</a:t>
            </a:r>
            <a:r>
              <a:rPr lang="en-US" sz="4800" dirty="0"/>
              <a:t> </a:t>
            </a:r>
            <a:r>
              <a:rPr lang="en-US" sz="4800" dirty="0" err="1"/>
              <a:t>Yā</a:t>
            </a:r>
            <a:r>
              <a:rPr lang="en-US" sz="4800" dirty="0"/>
              <a:t> </a:t>
            </a:r>
            <a:r>
              <a:rPr lang="en-US" sz="4800" dirty="0" err="1"/>
              <a:t>Fādīnā</a:t>
            </a:r>
            <a:endParaRPr lang="en-US" sz="4800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A8AF2844-080B-46A1-ADD4-FC67CD900DF2}"/>
              </a:ext>
            </a:extLst>
          </p:cNvPr>
          <p:cNvSpPr txBox="1">
            <a:spLocks noChangeAspect="1"/>
          </p:cNvSpPr>
          <p:nvPr/>
        </p:nvSpPr>
        <p:spPr>
          <a:xfrm>
            <a:off x="207821" y="5010024"/>
            <a:ext cx="11776359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/>
              <a:t>كلمات وتلحين</a:t>
            </a:r>
            <a:r>
              <a:rPr lang="ar-SA" sz="3200" b="0" dirty="0"/>
              <a:t>:</a:t>
            </a:r>
            <a:r>
              <a:rPr lang="ar-KW" sz="3200" b="0" dirty="0"/>
              <a:t> منال سمير فريد</a:t>
            </a:r>
            <a:endParaRPr lang="en-US" sz="3200" b="0" dirty="0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32B02CC3-5A97-47E6-885C-8654F3B95422}"/>
              </a:ext>
            </a:extLst>
          </p:cNvPr>
          <p:cNvSpPr txBox="1">
            <a:spLocks noChangeAspect="1"/>
          </p:cNvSpPr>
          <p:nvPr/>
        </p:nvSpPr>
        <p:spPr>
          <a:xfrm>
            <a:off x="207821" y="5549743"/>
            <a:ext cx="11776359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effectLst/>
              </a:rPr>
              <a:t>Kalimāt</a:t>
            </a:r>
            <a:r>
              <a:rPr lang="en-US" sz="3200" dirty="0">
                <a:effectLst/>
              </a:rPr>
              <a:t> </a:t>
            </a:r>
            <a:r>
              <a:rPr lang="en-US" sz="3200" dirty="0" err="1">
                <a:effectLst/>
              </a:rPr>
              <a:t>waTalḥīn</a:t>
            </a:r>
            <a:r>
              <a:rPr lang="en-US" sz="3200" dirty="0">
                <a:effectLst/>
              </a:rPr>
              <a:t>: Manal Sam</a:t>
            </a:r>
            <a:r>
              <a:rPr lang="en-US" sz="3200" dirty="0"/>
              <a:t>i</a:t>
            </a:r>
            <a:r>
              <a:rPr lang="en-US" sz="3200" dirty="0">
                <a:effectLst/>
              </a:rPr>
              <a:t>r Fareed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F1D30EF3-B8BF-48EE-88C6-8CAE19AE5C14}"/>
              </a:ext>
            </a:extLst>
          </p:cNvPr>
          <p:cNvSpPr txBox="1">
            <a:spLocks noChangeAspect="1"/>
          </p:cNvSpPr>
          <p:nvPr/>
        </p:nvSpPr>
        <p:spPr>
          <a:xfrm>
            <a:off x="207821" y="6090078"/>
            <a:ext cx="11776359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Lyrics and Music by: Man</a:t>
            </a:r>
            <a:r>
              <a:rPr lang="en-US" sz="3200" dirty="0">
                <a:solidFill>
                  <a:schemeClr val="accent4">
                    <a:lumMod val="20000"/>
                    <a:lumOff val="80000"/>
                  </a:schemeClr>
                </a:solidFill>
                <a:effectLst/>
              </a:rPr>
              <a:t>a</a:t>
            </a:r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l Sam</a:t>
            </a:r>
            <a:r>
              <a:rPr lang="en-US" sz="3200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i</a:t>
            </a:r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r Fareed</a:t>
            </a:r>
          </a:p>
        </p:txBody>
      </p:sp>
    </p:spTree>
    <p:extLst>
      <p:ext uri="{BB962C8B-B14F-4D97-AF65-F5344CB8AC3E}">
        <p14:creationId xmlns:p14="http://schemas.microsoft.com/office/powerpoint/2010/main" val="3978477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A649DA-BB6A-4BA9-8533-F2D1F5851B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/>
              <a:t>لـيـك الـمَجـد يـا فـاديـنـا .. </a:t>
            </a:r>
            <a:r>
              <a:rPr lang="ar-KW" dirty="0" err="1"/>
              <a:t>إتـجَـسِّـدْت</a:t>
            </a:r>
            <a:r>
              <a:rPr lang="ar-KW" dirty="0"/>
              <a:t> وجـيـت لـيـنـا</a:t>
            </a:r>
            <a:br>
              <a:rPr lang="ar-KW" dirty="0"/>
            </a:br>
            <a:r>
              <a:rPr lang="ar-KW" dirty="0"/>
              <a:t>نـورَك نَـوَّر أراضـيـنـا، يـا عَـجـيـب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F0A9F4-9144-437A-B963-94A530D8364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Glory unto You, oh Redeemer! You have incarnated and came to us. You have enlightened our lands, oh Wonderful!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25297B-25F4-4A88-A717-2338E690223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Līkel</a:t>
            </a:r>
            <a:r>
              <a:rPr lang="en-US" dirty="0"/>
              <a:t> </a:t>
            </a:r>
            <a:r>
              <a:rPr lang="en-US" dirty="0" err="1"/>
              <a:t>Majd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Fādīnā</a:t>
            </a:r>
            <a:r>
              <a:rPr lang="en-US" dirty="0"/>
              <a:t> .. ‛</a:t>
            </a:r>
            <a:r>
              <a:rPr lang="en-US" dirty="0" err="1"/>
              <a:t>Etjassedt</a:t>
            </a:r>
            <a:r>
              <a:rPr lang="en-US" dirty="0"/>
              <a:t> </a:t>
            </a:r>
            <a:r>
              <a:rPr lang="en-US" dirty="0" err="1"/>
              <a:t>wJīt</a:t>
            </a:r>
            <a:r>
              <a:rPr lang="en-US" dirty="0"/>
              <a:t> </a:t>
            </a:r>
            <a:r>
              <a:rPr lang="en-US" dirty="0" err="1"/>
              <a:t>Līnā</a:t>
            </a:r>
            <a:endParaRPr lang="en-US" dirty="0"/>
          </a:p>
          <a:p>
            <a:r>
              <a:rPr lang="en-US" dirty="0" err="1"/>
              <a:t>Nūrak</a:t>
            </a:r>
            <a:r>
              <a:rPr lang="en-US" dirty="0"/>
              <a:t> </a:t>
            </a:r>
            <a:r>
              <a:rPr lang="en-US" dirty="0" err="1"/>
              <a:t>Nawwar</a:t>
            </a:r>
            <a:r>
              <a:rPr lang="en-US" dirty="0"/>
              <a:t> ‛</a:t>
            </a:r>
            <a:r>
              <a:rPr lang="en-US" dirty="0" err="1"/>
              <a:t>Arāḍīnā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‘</a:t>
            </a:r>
            <a:r>
              <a:rPr lang="en-US" dirty="0" err="1"/>
              <a:t>Ajīb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9818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0DF5B-819C-4BEC-BEF8-BDBBE9E8B2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وِهَـنِـفـضَـل</a:t>
            </a:r>
            <a:r>
              <a:rPr lang="ar-KW" dirty="0"/>
              <a:t> </a:t>
            </a:r>
            <a:r>
              <a:rPr lang="ar-KW" dirty="0" err="1"/>
              <a:t>نِـغـنِّـيـلـك</a:t>
            </a:r>
            <a:r>
              <a:rPr lang="ar-KW" dirty="0"/>
              <a:t> .. </a:t>
            </a:r>
            <a:r>
              <a:rPr lang="ar-KW" dirty="0" err="1"/>
              <a:t>وِهَـنْعَـيِّــد</a:t>
            </a:r>
            <a:r>
              <a:rPr lang="ar-KW" dirty="0"/>
              <a:t> بِمَـجـيـئَـك </a:t>
            </a:r>
            <a:br>
              <a:rPr lang="ar-KW" dirty="0"/>
            </a:br>
            <a:r>
              <a:rPr lang="ar-KW" dirty="0"/>
              <a:t>نِـرفَع رايِة إنجـيـلَـك، يـا عَـجـيـب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55CF74-AF20-4976-9C4C-375D9AFB305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We are going to keep singing and rejoice Your Coming</a:t>
            </a:r>
            <a:br>
              <a:rPr lang="en-US" dirty="0"/>
            </a:br>
            <a:r>
              <a:rPr lang="en-US" dirty="0"/>
              <a:t>Uplifting Your Bible Ensign, oh Wonderful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550606-755B-47D4-A7ED-116025971F3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00609"/>
            <a:ext cx="11887200" cy="2664035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/>
              <a:t>wihaNefḍal</a:t>
            </a:r>
            <a:r>
              <a:rPr lang="en-US" dirty="0"/>
              <a:t> </a:t>
            </a:r>
            <a:r>
              <a:rPr lang="en-US" dirty="0" err="1"/>
              <a:t>Nighannīlak</a:t>
            </a:r>
            <a:r>
              <a:rPr lang="en-US" dirty="0"/>
              <a:t> .. </a:t>
            </a:r>
            <a:br>
              <a:rPr lang="en-US" dirty="0"/>
            </a:br>
            <a:r>
              <a:rPr lang="en-US" dirty="0" err="1"/>
              <a:t>wihaN‘ayyed</a:t>
            </a:r>
            <a:r>
              <a:rPr lang="en-US" dirty="0"/>
              <a:t> </a:t>
            </a:r>
            <a:r>
              <a:rPr lang="en-US" dirty="0" err="1"/>
              <a:t>biMajī‛ak</a:t>
            </a:r>
            <a:endParaRPr lang="en-US" dirty="0"/>
          </a:p>
          <a:p>
            <a:r>
              <a:rPr lang="en-US" dirty="0" err="1"/>
              <a:t>Nerfa</a:t>
            </a:r>
            <a:r>
              <a:rPr lang="en-US" dirty="0"/>
              <a:t>‘ </a:t>
            </a:r>
            <a:r>
              <a:rPr lang="en-US" dirty="0" err="1"/>
              <a:t>Rāyet</a:t>
            </a:r>
            <a:r>
              <a:rPr lang="en-US" dirty="0"/>
              <a:t> ‛</a:t>
            </a:r>
            <a:r>
              <a:rPr lang="en-US" dirty="0" err="1"/>
              <a:t>Enjīlak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‘</a:t>
            </a:r>
            <a:r>
              <a:rPr lang="en-US" dirty="0" err="1"/>
              <a:t>Ajīb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3853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A649DA-BB6A-4BA9-8533-F2D1F5851B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/>
              <a:t>لـيـك الـمَجـد يـا فـاديـنـا .. </a:t>
            </a:r>
            <a:r>
              <a:rPr lang="ar-KW" dirty="0" err="1"/>
              <a:t>إتـجَـسِّـدْت</a:t>
            </a:r>
            <a:r>
              <a:rPr lang="ar-KW" dirty="0"/>
              <a:t> وجـيـت لـيـنـا</a:t>
            </a:r>
            <a:br>
              <a:rPr lang="ar-KW" dirty="0"/>
            </a:br>
            <a:r>
              <a:rPr lang="ar-KW" dirty="0"/>
              <a:t>نـورَك نَـوَّر أراضـيـنـا، يـا عَـجـيـب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F0A9F4-9144-437A-B963-94A530D8364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Glory unto You, oh Redeemer! You have incarnated and came to us. You have enlightened our lands, oh Wonderful!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25297B-25F4-4A88-A717-2338E690223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Līkel</a:t>
            </a:r>
            <a:r>
              <a:rPr lang="en-US" dirty="0"/>
              <a:t> </a:t>
            </a:r>
            <a:r>
              <a:rPr lang="en-US" dirty="0" err="1"/>
              <a:t>Majd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Fādīnā</a:t>
            </a:r>
            <a:r>
              <a:rPr lang="en-US" dirty="0"/>
              <a:t> .. ‛</a:t>
            </a:r>
            <a:r>
              <a:rPr lang="en-US" dirty="0" err="1"/>
              <a:t>Etjassedt</a:t>
            </a:r>
            <a:r>
              <a:rPr lang="en-US" dirty="0"/>
              <a:t> </a:t>
            </a:r>
            <a:r>
              <a:rPr lang="en-US" dirty="0" err="1"/>
              <a:t>wJīt</a:t>
            </a:r>
            <a:r>
              <a:rPr lang="en-US" dirty="0"/>
              <a:t> </a:t>
            </a:r>
            <a:r>
              <a:rPr lang="en-US" dirty="0" err="1"/>
              <a:t>Līnā</a:t>
            </a:r>
            <a:endParaRPr lang="en-US" dirty="0"/>
          </a:p>
          <a:p>
            <a:r>
              <a:rPr lang="en-US" dirty="0" err="1"/>
              <a:t>Nūrak</a:t>
            </a:r>
            <a:r>
              <a:rPr lang="en-US" dirty="0"/>
              <a:t> </a:t>
            </a:r>
            <a:r>
              <a:rPr lang="en-US" dirty="0" err="1"/>
              <a:t>Nawwar</a:t>
            </a:r>
            <a:r>
              <a:rPr lang="en-US" dirty="0"/>
              <a:t> ‛</a:t>
            </a:r>
            <a:r>
              <a:rPr lang="en-US" dirty="0" err="1"/>
              <a:t>Arāḍīnā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‘</a:t>
            </a:r>
            <a:r>
              <a:rPr lang="en-US" dirty="0" err="1"/>
              <a:t>Ajīb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0602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0DF5B-819C-4BEC-BEF8-BDBBE9E8B2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وِهَـنِـفـضَـل</a:t>
            </a:r>
            <a:r>
              <a:rPr lang="ar-KW" dirty="0"/>
              <a:t> </a:t>
            </a:r>
            <a:r>
              <a:rPr lang="ar-KW" dirty="0" err="1"/>
              <a:t>نِـغـنِّـيـلـك</a:t>
            </a:r>
            <a:r>
              <a:rPr lang="ar-KW" dirty="0"/>
              <a:t> .. </a:t>
            </a:r>
            <a:r>
              <a:rPr lang="ar-KW" dirty="0" err="1"/>
              <a:t>وِهَـنْعَـيِّــد</a:t>
            </a:r>
            <a:r>
              <a:rPr lang="ar-KW" dirty="0"/>
              <a:t> بِمَـجـيـئَـك </a:t>
            </a:r>
            <a:br>
              <a:rPr lang="ar-KW" dirty="0"/>
            </a:br>
            <a:r>
              <a:rPr lang="ar-KW" dirty="0"/>
              <a:t>نِـرفَع رايِة إنجـيـلَـك، يـا عَـجـيـب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55CF74-AF20-4976-9C4C-375D9AFB305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We are going to keep singing and rejoice Your Coming</a:t>
            </a:r>
            <a:br>
              <a:rPr lang="en-US" dirty="0"/>
            </a:br>
            <a:r>
              <a:rPr lang="en-US" dirty="0"/>
              <a:t>Uplifting Your Bible Ensign, oh Wonderful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550606-755B-47D4-A7ED-116025971F3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00609"/>
            <a:ext cx="11887200" cy="2664035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/>
              <a:t>wihaNefḍal</a:t>
            </a:r>
            <a:r>
              <a:rPr lang="en-US" dirty="0"/>
              <a:t> </a:t>
            </a:r>
            <a:r>
              <a:rPr lang="en-US" dirty="0" err="1"/>
              <a:t>Nighannīlak</a:t>
            </a:r>
            <a:r>
              <a:rPr lang="en-US" dirty="0"/>
              <a:t> .. </a:t>
            </a:r>
            <a:br>
              <a:rPr lang="en-US" dirty="0"/>
            </a:br>
            <a:r>
              <a:rPr lang="en-US" dirty="0" err="1"/>
              <a:t>wihaN‘ayyed</a:t>
            </a:r>
            <a:r>
              <a:rPr lang="en-US" dirty="0"/>
              <a:t> </a:t>
            </a:r>
            <a:r>
              <a:rPr lang="en-US" dirty="0" err="1"/>
              <a:t>biMajī‛ak</a:t>
            </a:r>
            <a:endParaRPr lang="en-US" dirty="0"/>
          </a:p>
          <a:p>
            <a:r>
              <a:rPr lang="en-US" dirty="0" err="1"/>
              <a:t>Nerfa</a:t>
            </a:r>
            <a:r>
              <a:rPr lang="en-US" dirty="0"/>
              <a:t>‘ </a:t>
            </a:r>
            <a:r>
              <a:rPr lang="en-US" dirty="0" err="1"/>
              <a:t>Rāyet</a:t>
            </a:r>
            <a:r>
              <a:rPr lang="en-US" dirty="0"/>
              <a:t> ‛</a:t>
            </a:r>
            <a:r>
              <a:rPr lang="en-US" dirty="0" err="1"/>
              <a:t>Enjīlak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‘</a:t>
            </a:r>
            <a:r>
              <a:rPr lang="en-US" dirty="0" err="1"/>
              <a:t>Ajīb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1304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522C05-79CE-4E5C-814D-F9ABE2FD4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يا عَجيب، يا مُـشير .. يا إلـــه، يا قـديــر </a:t>
            </a:r>
            <a:br>
              <a:rPr lang="ar-KW" dirty="0"/>
            </a:br>
            <a:r>
              <a:rPr lang="ar-KW" dirty="0"/>
              <a:t>يـا أبًـا أبَـــدِيّ .. يــا رئــيــسَ السَّــلام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B0C809-7577-45DD-BC6D-57C5A674DA2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Wonderful, Counselor .. Mighty God</a:t>
            </a:r>
            <a:br>
              <a:rPr lang="en-US" dirty="0"/>
            </a:br>
            <a:r>
              <a:rPr lang="en-US" dirty="0"/>
              <a:t>Everlasting Father .. the Prince of Peace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83567B-061C-494F-BAFD-03095E08381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Yā</a:t>
            </a:r>
            <a:r>
              <a:rPr lang="en-US" dirty="0"/>
              <a:t> ‘</a:t>
            </a:r>
            <a:r>
              <a:rPr lang="en-US" dirty="0" err="1"/>
              <a:t>Ajīb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Mushīr</a:t>
            </a:r>
            <a:r>
              <a:rPr lang="en-US" dirty="0"/>
              <a:t> ..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Qadīr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Aban</a:t>
            </a:r>
            <a:r>
              <a:rPr lang="en-US" dirty="0"/>
              <a:t> ‛</a:t>
            </a:r>
            <a:r>
              <a:rPr lang="en-US" dirty="0" err="1"/>
              <a:t>Abadiy</a:t>
            </a:r>
            <a:r>
              <a:rPr lang="en-US" dirty="0"/>
              <a:t> ..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Ra‛īsa</a:t>
            </a:r>
            <a:r>
              <a:rPr lang="en-US" dirty="0"/>
              <a:t> </a:t>
            </a:r>
            <a:r>
              <a:rPr lang="en-US" dirty="0" err="1"/>
              <a:t>Ssalām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1308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E687A3-EC6D-4F8C-A8F4-30E99F370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إنـتَ</a:t>
            </a:r>
            <a:r>
              <a:rPr lang="ar-KW" dirty="0"/>
              <a:t> اللهِ المُـتـجَــسِّـد .. </a:t>
            </a:r>
            <a:r>
              <a:rPr lang="ar-KW" dirty="0" err="1"/>
              <a:t>والمَـسِــيَّـا</a:t>
            </a:r>
            <a:r>
              <a:rPr lang="ar-KW" dirty="0"/>
              <a:t> </a:t>
            </a:r>
            <a:r>
              <a:rPr lang="ar-KW" dirty="0" err="1"/>
              <a:t>المُـتـمَـجِّـد</a:t>
            </a:r>
            <a:br>
              <a:rPr lang="ar-KW" dirty="0"/>
            </a:br>
            <a:r>
              <a:rPr lang="ar-KW" dirty="0"/>
              <a:t>والخـلـيـقـة بـتـرَدِّد: يـا عَـجـيـب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1520A1-DFBF-4FA4-A7A6-5257E020B32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are the Incarnated God and the glorified Messiah</a:t>
            </a:r>
            <a:br>
              <a:rPr lang="en-US" dirty="0"/>
            </a:br>
            <a:r>
              <a:rPr lang="en-US" dirty="0"/>
              <a:t>and all Creation sings: oh Wonderful!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50FCDB-DB18-41B3-9F88-0E3780DB094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481948"/>
            <a:ext cx="11887200" cy="2682696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Llāhel</a:t>
            </a:r>
            <a:r>
              <a:rPr lang="en-US" dirty="0"/>
              <a:t> </a:t>
            </a:r>
            <a:r>
              <a:rPr lang="en-US" dirty="0" err="1"/>
              <a:t>Mutajassid</a:t>
            </a:r>
            <a:r>
              <a:rPr lang="en-US" dirty="0"/>
              <a:t> .. </a:t>
            </a:r>
            <a:br>
              <a:rPr lang="en-US" dirty="0"/>
            </a:br>
            <a:r>
              <a:rPr lang="en-US" dirty="0" err="1"/>
              <a:t>welMasiyyāl</a:t>
            </a:r>
            <a:r>
              <a:rPr lang="en-US" dirty="0"/>
              <a:t> </a:t>
            </a:r>
            <a:r>
              <a:rPr lang="en-US" dirty="0" err="1"/>
              <a:t>Mutamajjid</a:t>
            </a:r>
            <a:endParaRPr lang="en-US" dirty="0"/>
          </a:p>
          <a:p>
            <a:r>
              <a:rPr lang="en-US" dirty="0" err="1"/>
              <a:t>welKhalī‛a</a:t>
            </a:r>
            <a:r>
              <a:rPr lang="en-US" dirty="0"/>
              <a:t> </a:t>
            </a:r>
            <a:r>
              <a:rPr lang="en-US" dirty="0" err="1"/>
              <a:t>beTraddid</a:t>
            </a:r>
            <a:r>
              <a:rPr lang="en-US" dirty="0"/>
              <a:t>: </a:t>
            </a:r>
            <a:r>
              <a:rPr lang="en-US" dirty="0" err="1"/>
              <a:t>Yā</a:t>
            </a:r>
            <a:r>
              <a:rPr lang="en-US" dirty="0"/>
              <a:t> ‘</a:t>
            </a:r>
            <a:r>
              <a:rPr lang="en-US" dirty="0" err="1"/>
              <a:t>Ajīb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5330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E687A3-EC6D-4F8C-A8F4-30E99F370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إنـتَ</a:t>
            </a:r>
            <a:r>
              <a:rPr lang="ar-KW" dirty="0"/>
              <a:t> مُـشـتـهَـى الأُمَـم .. فـيـك الآمـيـن والـنَّـعَـم</a:t>
            </a:r>
            <a:br>
              <a:rPr lang="ar-KW" dirty="0"/>
            </a:br>
            <a:r>
              <a:rPr lang="ar-KW" dirty="0"/>
              <a:t>لـيـكِ الحُـبّ والـنَّـغَـم، يـا عَـجـيـب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1520A1-DFBF-4FA4-A7A6-5257E020B32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You are the desire of all nations, for You goes </a:t>
            </a:r>
            <a:br>
              <a:rPr lang="en-US" dirty="0"/>
            </a:br>
            <a:r>
              <a:rPr lang="en-US" dirty="0"/>
              <a:t>every “Amen” and “Yes Lord” </a:t>
            </a:r>
            <a:br>
              <a:rPr lang="en-US" dirty="0"/>
            </a:br>
            <a:r>
              <a:rPr lang="en-US" dirty="0"/>
              <a:t>Our love and music are for You, oh Wonderful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50FCDB-DB18-41B3-9F88-0E3780DB094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481948"/>
            <a:ext cx="11887200" cy="2682696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Mushtahāl</a:t>
            </a:r>
            <a:r>
              <a:rPr lang="en-US" dirty="0"/>
              <a:t> ‛</a:t>
            </a:r>
            <a:r>
              <a:rPr lang="en-US" dirty="0" err="1"/>
              <a:t>Umam</a:t>
            </a:r>
            <a:r>
              <a:rPr lang="en-US" dirty="0"/>
              <a:t> .. </a:t>
            </a:r>
            <a:br>
              <a:rPr lang="en-US" dirty="0"/>
            </a:br>
            <a:r>
              <a:rPr lang="en-US" dirty="0" err="1"/>
              <a:t>Fīkel</a:t>
            </a:r>
            <a:r>
              <a:rPr lang="en-US" dirty="0"/>
              <a:t> ‛</a:t>
            </a:r>
            <a:r>
              <a:rPr lang="en-US" dirty="0" err="1"/>
              <a:t>Āmīn</a:t>
            </a:r>
            <a:r>
              <a:rPr lang="en-US" dirty="0"/>
              <a:t> </a:t>
            </a:r>
            <a:r>
              <a:rPr lang="en-US" dirty="0" err="1"/>
              <a:t>weNna‘am</a:t>
            </a:r>
            <a:endParaRPr lang="en-US" dirty="0"/>
          </a:p>
          <a:p>
            <a:r>
              <a:rPr lang="en-US" dirty="0" err="1"/>
              <a:t>Līkel</a:t>
            </a:r>
            <a:r>
              <a:rPr lang="en-US" dirty="0"/>
              <a:t> </a:t>
            </a:r>
            <a:r>
              <a:rPr lang="en-US" dirty="0" err="1"/>
              <a:t>Ḥub</a:t>
            </a:r>
            <a:r>
              <a:rPr lang="en-US" dirty="0"/>
              <a:t> </a:t>
            </a:r>
            <a:r>
              <a:rPr lang="en-US" dirty="0" err="1"/>
              <a:t>wiNnagham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‘</a:t>
            </a:r>
            <a:r>
              <a:rPr lang="en-US" dirty="0" err="1"/>
              <a:t>Ajīb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6865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E687A3-EC6D-4F8C-A8F4-30E99F370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إنـتَ</a:t>
            </a:r>
            <a:r>
              <a:rPr lang="ar-KW" dirty="0"/>
              <a:t> اللهِ المُـتـجَــسِّـد .. </a:t>
            </a:r>
            <a:r>
              <a:rPr lang="ar-KW" dirty="0" err="1"/>
              <a:t>والمَـسِــيَّـا</a:t>
            </a:r>
            <a:r>
              <a:rPr lang="ar-KW" dirty="0"/>
              <a:t> </a:t>
            </a:r>
            <a:r>
              <a:rPr lang="ar-KW" dirty="0" err="1"/>
              <a:t>المُـتـمَـجِّـد</a:t>
            </a:r>
            <a:br>
              <a:rPr lang="ar-KW" dirty="0"/>
            </a:br>
            <a:r>
              <a:rPr lang="ar-KW" dirty="0"/>
              <a:t>والخـلـيـقـة بـتـرَدِّد: يـا عَـجـيـب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1520A1-DFBF-4FA4-A7A6-5257E020B32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are the Incarnated God and the glorified Messiah</a:t>
            </a:r>
            <a:br>
              <a:rPr lang="en-US" dirty="0"/>
            </a:br>
            <a:r>
              <a:rPr lang="en-US" dirty="0"/>
              <a:t>and all Creation sings: oh Wonderful!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50FCDB-DB18-41B3-9F88-0E3780DB094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481948"/>
            <a:ext cx="11887200" cy="2682696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Llāhel</a:t>
            </a:r>
            <a:r>
              <a:rPr lang="en-US" dirty="0"/>
              <a:t> </a:t>
            </a:r>
            <a:r>
              <a:rPr lang="en-US" dirty="0" err="1"/>
              <a:t>Mutajassid</a:t>
            </a:r>
            <a:r>
              <a:rPr lang="en-US" dirty="0"/>
              <a:t> .. </a:t>
            </a:r>
            <a:br>
              <a:rPr lang="en-US" dirty="0"/>
            </a:br>
            <a:r>
              <a:rPr lang="en-US" dirty="0" err="1"/>
              <a:t>welMasiyyāl</a:t>
            </a:r>
            <a:r>
              <a:rPr lang="en-US" dirty="0"/>
              <a:t> </a:t>
            </a:r>
            <a:r>
              <a:rPr lang="en-US" dirty="0" err="1"/>
              <a:t>Mutamajjid</a:t>
            </a:r>
            <a:endParaRPr lang="en-US" dirty="0"/>
          </a:p>
          <a:p>
            <a:r>
              <a:rPr lang="en-US" dirty="0" err="1"/>
              <a:t>welKhalī‛a</a:t>
            </a:r>
            <a:r>
              <a:rPr lang="en-US" dirty="0"/>
              <a:t> </a:t>
            </a:r>
            <a:r>
              <a:rPr lang="en-US" dirty="0" err="1"/>
              <a:t>beTraddid</a:t>
            </a:r>
            <a:r>
              <a:rPr lang="en-US" dirty="0"/>
              <a:t>: </a:t>
            </a:r>
            <a:r>
              <a:rPr lang="en-US" dirty="0" err="1"/>
              <a:t>Yā</a:t>
            </a:r>
            <a:r>
              <a:rPr lang="en-US" dirty="0"/>
              <a:t> ‘</a:t>
            </a:r>
            <a:r>
              <a:rPr lang="en-US" dirty="0" err="1"/>
              <a:t>Ajīb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2555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E687A3-EC6D-4F8C-A8F4-30E99F370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إنـتَ</a:t>
            </a:r>
            <a:r>
              <a:rPr lang="ar-KW" dirty="0"/>
              <a:t> مُـشـتـهَـى الأُمَـم .. فـيـك الآمـيـن والـنَّـعَـم</a:t>
            </a:r>
            <a:br>
              <a:rPr lang="ar-KW" dirty="0"/>
            </a:br>
            <a:r>
              <a:rPr lang="ar-KW" dirty="0"/>
              <a:t>لـيـكِ الحُـبّ والـنَّـغَـم، يـا عَـجـيـب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1520A1-DFBF-4FA4-A7A6-5257E020B32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You are the desire of all nations, for You goes </a:t>
            </a:r>
            <a:br>
              <a:rPr lang="en-US" dirty="0"/>
            </a:br>
            <a:r>
              <a:rPr lang="en-US" dirty="0"/>
              <a:t>every “Amen” and “Yes Lord” </a:t>
            </a:r>
            <a:br>
              <a:rPr lang="en-US" dirty="0"/>
            </a:br>
            <a:r>
              <a:rPr lang="en-US" dirty="0"/>
              <a:t>Our love and music are for You, oh Wonderful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50FCDB-DB18-41B3-9F88-0E3780DB094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481948"/>
            <a:ext cx="11887200" cy="2682696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Mushtahāl</a:t>
            </a:r>
            <a:r>
              <a:rPr lang="en-US" dirty="0"/>
              <a:t> ‛</a:t>
            </a:r>
            <a:r>
              <a:rPr lang="en-US" dirty="0" err="1"/>
              <a:t>Umam</a:t>
            </a:r>
            <a:r>
              <a:rPr lang="en-US" dirty="0"/>
              <a:t> .. </a:t>
            </a:r>
            <a:br>
              <a:rPr lang="en-US" dirty="0"/>
            </a:br>
            <a:r>
              <a:rPr lang="en-US" dirty="0" err="1"/>
              <a:t>Fīkel</a:t>
            </a:r>
            <a:r>
              <a:rPr lang="en-US" dirty="0"/>
              <a:t> ‛</a:t>
            </a:r>
            <a:r>
              <a:rPr lang="en-US" dirty="0" err="1"/>
              <a:t>Āmīn</a:t>
            </a:r>
            <a:r>
              <a:rPr lang="en-US" dirty="0"/>
              <a:t> </a:t>
            </a:r>
            <a:r>
              <a:rPr lang="en-US" dirty="0" err="1"/>
              <a:t>weNna‘am</a:t>
            </a:r>
            <a:endParaRPr lang="en-US" dirty="0"/>
          </a:p>
          <a:p>
            <a:r>
              <a:rPr lang="en-US" dirty="0" err="1"/>
              <a:t>Līkel</a:t>
            </a:r>
            <a:r>
              <a:rPr lang="en-US" dirty="0"/>
              <a:t> </a:t>
            </a:r>
            <a:r>
              <a:rPr lang="en-US" dirty="0" err="1"/>
              <a:t>Ḥub</a:t>
            </a:r>
            <a:r>
              <a:rPr lang="en-US" dirty="0"/>
              <a:t> </a:t>
            </a:r>
            <a:r>
              <a:rPr lang="en-US" dirty="0" err="1"/>
              <a:t>wiNnagham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‘</a:t>
            </a:r>
            <a:r>
              <a:rPr lang="en-US" dirty="0" err="1"/>
              <a:t>Ajīb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08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522C05-79CE-4E5C-814D-F9ABE2FD4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يا عَجيب، يا مُـشير .. يا إلـــه، يا قـديــر </a:t>
            </a:r>
            <a:br>
              <a:rPr lang="ar-KW" dirty="0"/>
            </a:br>
            <a:r>
              <a:rPr lang="ar-KW"/>
              <a:t>يـا أبًـا </a:t>
            </a:r>
            <a:r>
              <a:rPr lang="ar-KW" dirty="0"/>
              <a:t>أبَـــدِيّ .. يــا رئــيــسَ السَّــلام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B0C809-7577-45DD-BC6D-57C5A674DA2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Wonderful, Counselor .. Mighty God</a:t>
            </a:r>
            <a:br>
              <a:rPr lang="en-US" dirty="0"/>
            </a:br>
            <a:r>
              <a:rPr lang="en-US" dirty="0"/>
              <a:t>Everlasting Father .. the Prince of Peace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83567B-061C-494F-BAFD-03095E08381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Yā</a:t>
            </a:r>
            <a:r>
              <a:rPr lang="en-US" dirty="0"/>
              <a:t> ‘</a:t>
            </a:r>
            <a:r>
              <a:rPr lang="en-US" dirty="0" err="1"/>
              <a:t>Ajīb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Mushīr</a:t>
            </a:r>
            <a:r>
              <a:rPr lang="en-US" dirty="0"/>
              <a:t> ..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Qadīr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Aban</a:t>
            </a:r>
            <a:r>
              <a:rPr lang="en-US" dirty="0"/>
              <a:t> ‛</a:t>
            </a:r>
            <a:r>
              <a:rPr lang="en-US" dirty="0" err="1"/>
              <a:t>Abadiy</a:t>
            </a:r>
            <a:r>
              <a:rPr lang="en-US" dirty="0"/>
              <a:t> ..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Ra‛īsa</a:t>
            </a:r>
            <a:r>
              <a:rPr lang="en-US" dirty="0"/>
              <a:t> </a:t>
            </a:r>
            <a:r>
              <a:rPr lang="en-US" dirty="0" err="1"/>
              <a:t>Ssalām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4684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289</TotalTime>
  <Words>319</Words>
  <Application>Microsoft Office PowerPoint</Application>
  <PresentationFormat>Widescreen</PresentationFormat>
  <Paragraphs>45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Office Theme</vt:lpstr>
      <vt:lpstr>لـيـك المـجـد يا فـاديـنـا</vt:lpstr>
      <vt:lpstr>لـيـك الـمَجـد يـا فـاديـنـا .. إتـجَـسِّـدْت وجـيـت لـيـنـا نـورَك نَـوَّر أراضـيـنـا، يـا عَـجـيـب</vt:lpstr>
      <vt:lpstr>وِهَـنِـفـضَـل نِـغـنِّـيـلـك .. وِهَـنْعَـيِّــد بِمَـجـيـئَـك  نِـرفَع رايِة إنجـيـلَـك، يـا عَـجـيـب</vt:lpstr>
      <vt:lpstr>لـيـك الـمَجـد يـا فـاديـنـا .. إتـجَـسِّـدْت وجـيـت لـيـنـا نـورَك نَـوَّر أراضـيـنـا، يـا عَـجـيـب</vt:lpstr>
      <vt:lpstr>وِهَـنِـفـضَـل نِـغـنِّـيـلـك .. وِهَـنْعَـيِّــد بِمَـجـيـئَـك  نِـرفَع رايِة إنجـيـلَـك، يـا عَـجـيـب</vt:lpstr>
      <vt:lpstr>يا عَجيب، يا مُـشير .. يا إلـــه، يا قـديــر  يـا أبًـا أبَـــدِيّ .. يــا رئــيــسَ السَّــلام</vt:lpstr>
      <vt:lpstr>إنـتَ اللهِ المُـتـجَــسِّـد .. والمَـسِــيَّـا المُـتـمَـجِّـد والخـلـيـقـة بـتـرَدِّد: يـا عَـجـيـب</vt:lpstr>
      <vt:lpstr>إنـتَ مُـشـتـهَـى الأُمَـم .. فـيـك الآمـيـن والـنَّـعَـم لـيـكِ الحُـبّ والـنَّـغَـم، يـا عَـجـيـب</vt:lpstr>
      <vt:lpstr>إنـتَ اللهِ المُـتـجَــسِّـد .. والمَـسِــيَّـا المُـتـمَـجِّـد والخـلـيـقـة بـتـرَدِّد: يـا عَـجـيـب</vt:lpstr>
      <vt:lpstr>إنـتَ مُـشـتـهَـى الأُمَـم .. فـيـك الآمـيـن والـنَّـعَـم لـيـكِ الحُـبّ والـنَّـغَـم، يـا عَـجـيـب</vt:lpstr>
      <vt:lpstr>يا عَجيب، يا مُـشير .. يا إلـــه، يا قـديــر  يـا أبًـا أبَـــدِيّ .. يــا رئــيــسَ السَّــلام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Līkel Majd Yā Fādīnā - ليك المجد لفادينا</dc:title>
  <dc:subject/>
  <dc:creator>Nizar Fares</dc:creator>
  <cp:keywords>Better Life Team - الحياة الأفضل</cp:keywords>
  <cp:lastModifiedBy>Honey Funny</cp:lastModifiedBy>
  <cp:revision>61</cp:revision>
  <dcterms:created xsi:type="dcterms:W3CDTF">2014-06-01T05:24:09Z</dcterms:created>
  <dcterms:modified xsi:type="dcterms:W3CDTF">2018-04-07T20:18:59Z</dcterms:modified>
  <cp:category/>
</cp:coreProperties>
</file>