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96" r:id="rId3"/>
    <p:sldId id="282" r:id="rId4"/>
    <p:sldId id="283" r:id="rId5"/>
    <p:sldId id="285" r:id="rId6"/>
    <p:sldId id="284" r:id="rId7"/>
    <p:sldId id="287" r:id="rId8"/>
    <p:sldId id="297" r:id="rId9"/>
    <p:sldId id="298" r:id="rId10"/>
    <p:sldId id="299" r:id="rId11"/>
    <p:sldId id="29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585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10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05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69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3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1091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46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2143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834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12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6313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F12353D4-3393-48EA-96D0-E658D9A81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تُــعَــظِّــمُ نَــفــســي الــرَّبَّ إِلــهـــي</a:t>
            </a:r>
            <a:endParaRPr lang="en-US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Soul Magnifies The Lord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Tuʻaẓẓimu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Rrabba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156DC78-3341-AC08-932F-B7CFA0B12E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Tony Farah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90FB72-B2EE-CB1A-F13C-4DCEE4D89F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Tony Farah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232650-4181-1F23-FF55-9B4231930D1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توزيع: كمال سيقلي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76D0C7-7653-28CA-5208-EC913F79F5B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تسجيل: طوني فرح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BDD0D93-5900-33E5-809A-98CC723CC4B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89799" y="2015072"/>
            <a:ext cx="6465041" cy="640080"/>
          </a:xfrm>
        </p:spPr>
        <p:txBody>
          <a:bodyPr>
            <a:normAutofit/>
          </a:bodyPr>
          <a:lstStyle/>
          <a:p>
            <a:r>
              <a:rPr lang="en-US" dirty="0"/>
              <a:t>Inspired from the Holy Bible - Luke 1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A7C91BF-C168-C015-E7E1-D77818236C7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89799" y="1253490"/>
            <a:ext cx="6465041" cy="640080"/>
          </a:xfrm>
        </p:spPr>
        <p:txBody>
          <a:bodyPr/>
          <a:lstStyle/>
          <a:p>
            <a:r>
              <a:rPr lang="en-US" dirty="0" err="1"/>
              <a:t>Minal</a:t>
            </a:r>
            <a:r>
              <a:rPr lang="en-US" dirty="0"/>
              <a:t> </a:t>
            </a:r>
            <a:r>
              <a:rPr lang="en-US" dirty="0" err="1"/>
              <a:t>Kitāb</a:t>
            </a:r>
            <a:r>
              <a:rPr lang="en-US" dirty="0"/>
              <a:t> ‛</a:t>
            </a:r>
            <a:r>
              <a:rPr lang="en-US" dirty="0" err="1"/>
              <a:t>alMuqaddas</a:t>
            </a:r>
            <a:r>
              <a:rPr lang="en-US" dirty="0"/>
              <a:t> - Luke 1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46707FD-8318-0D44-05ED-C7E2D36551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Music by: Nizar Fares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09C5050-D1C3-9446-935E-579ED9D1C48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Nizar Fares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732656-BA95-DDF6-3487-5E72E3FF6CD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84371" y="520718"/>
            <a:ext cx="6465041" cy="640080"/>
          </a:xfrm>
        </p:spPr>
        <p:txBody>
          <a:bodyPr/>
          <a:lstStyle/>
          <a:p>
            <a:r>
              <a:rPr lang="ar-KW" dirty="0"/>
              <a:t>من الكتاب المقدّس - لوقا </a:t>
            </a:r>
            <a:r>
              <a:rPr lang="en-US" dirty="0"/>
              <a:t>1</a:t>
            </a:r>
            <a:endParaRPr lang="ar-KW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4FDFB78-4296-26F6-0A33-A8645E98CB2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ar-KW" dirty="0"/>
              <a:t>تلحين: نزار فارس </a:t>
            </a:r>
          </a:p>
        </p:txBody>
      </p:sp>
    </p:spTree>
    <p:extLst>
      <p:ext uri="{BB962C8B-B14F-4D97-AF65-F5344CB8AC3E}">
        <p14:creationId xmlns:p14="http://schemas.microsoft.com/office/powerpoint/2010/main" val="340811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E2A5543-329C-A896-7B6C-A4A7B65D2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طـوبـى لِـكُـلِّ مَـن آمَــنَ وَيَـعــلَــمُ</a:t>
            </a:r>
            <a:br>
              <a:rPr lang="ar-KW" dirty="0"/>
            </a:br>
            <a:r>
              <a:rPr lang="ar-KW" dirty="0"/>
              <a:t>أَنَّ مـا قــيـلَ مـن عِــنــدِ الـرَّبِّ سَــيــتِــمُّ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0D0EB08-44ED-6285-9F53-A8699BD687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Blessed are those who believeth and acknowledge</a:t>
            </a:r>
          </a:p>
          <a:p>
            <a:r>
              <a:rPr lang="en-US" dirty="0"/>
              <a:t>that what Has been said by the Lord will happen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36F7FE47-CEF2-A575-E8B1-0DCC626B8F6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Ṭūbā</a:t>
            </a:r>
            <a:r>
              <a:rPr lang="en-US" dirty="0"/>
              <a:t> </a:t>
            </a:r>
            <a:r>
              <a:rPr lang="en-US" dirty="0" err="1"/>
              <a:t>liKulli</a:t>
            </a:r>
            <a:r>
              <a:rPr lang="en-US" dirty="0"/>
              <a:t> Man ‛</a:t>
            </a:r>
            <a:r>
              <a:rPr lang="en-US" dirty="0" err="1"/>
              <a:t>Āmana</a:t>
            </a:r>
            <a:r>
              <a:rPr lang="en-US" dirty="0"/>
              <a:t> </a:t>
            </a:r>
            <a:r>
              <a:rPr lang="en-US" dirty="0" err="1"/>
              <a:t>waYaʻlamu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‛Anna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Qīla</a:t>
            </a:r>
            <a:r>
              <a:rPr lang="en-US" dirty="0"/>
              <a:t> Min </a:t>
            </a:r>
            <a:r>
              <a:rPr lang="en-US" dirty="0" err="1"/>
              <a:t>ʻEndi</a:t>
            </a:r>
            <a:r>
              <a:rPr lang="en-US" dirty="0"/>
              <a:t> </a:t>
            </a:r>
            <a:r>
              <a:rPr lang="en-US" dirty="0" err="1"/>
              <a:t>Rrabbi</a:t>
            </a:r>
            <a:r>
              <a:rPr lang="en-US" dirty="0"/>
              <a:t> </a:t>
            </a:r>
            <a:r>
              <a:rPr lang="en-US" dirty="0" err="1"/>
              <a:t>saYatimmu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64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تُــعَــظِّــمُ نَــفــســي الــرَّبَّ إِلــهــي</a:t>
            </a:r>
            <a:br>
              <a:rPr lang="ar-KW" dirty="0"/>
            </a:br>
            <a:r>
              <a:rPr lang="ar-KW" dirty="0"/>
              <a:t>تَــبــتَــهِــجُ روحــي بِالــلَّــهِ مُــخَــلِّــصــي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soul magnifies The Lord, </a:t>
            </a:r>
            <a:br>
              <a:rPr lang="en-US" dirty="0"/>
            </a:br>
            <a:r>
              <a:rPr lang="en-US" dirty="0"/>
              <a:t>and my spirit has rejoiced in God my Savior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Tuʻaẓẓimu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Rrabba</a:t>
            </a:r>
            <a:r>
              <a:rPr lang="en-US" dirty="0"/>
              <a:t> ‛</a:t>
            </a:r>
            <a:r>
              <a:rPr lang="en-US" dirty="0" err="1"/>
              <a:t>Elāhī</a:t>
            </a:r>
            <a:br>
              <a:rPr lang="en-US" dirty="0"/>
            </a:br>
            <a:r>
              <a:rPr lang="en-US" dirty="0" err="1"/>
              <a:t>Tabtahiju</a:t>
            </a:r>
            <a:r>
              <a:rPr lang="en-US" dirty="0"/>
              <a:t> </a:t>
            </a:r>
            <a:r>
              <a:rPr lang="en-US" dirty="0" err="1"/>
              <a:t>Rūḥī</a:t>
            </a:r>
            <a:r>
              <a:rPr lang="en-US" dirty="0"/>
              <a:t> </a:t>
            </a:r>
            <a:r>
              <a:rPr lang="en-US" dirty="0" err="1"/>
              <a:t>biLlāhi</a:t>
            </a:r>
            <a:r>
              <a:rPr lang="en-US" dirty="0"/>
              <a:t> </a:t>
            </a:r>
            <a:r>
              <a:rPr lang="en-US" dirty="0" err="1"/>
              <a:t>Mukhalliṣī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19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لأَنَّــهُ نَــظَـــرَ تَــواضُــعَ آمَــتِـــهِ</a:t>
            </a:r>
            <a:br>
              <a:rPr lang="ar-KW" dirty="0"/>
            </a:br>
            <a:r>
              <a:rPr lang="ar-KW" dirty="0"/>
              <a:t>فَــمُــنــذُ الآن </a:t>
            </a:r>
            <a:r>
              <a:rPr lang="ar-KW" dirty="0" err="1"/>
              <a:t>تُــطَــوِّبُــنــي</a:t>
            </a:r>
            <a:r>
              <a:rPr lang="ar-KW" dirty="0"/>
              <a:t> الأَجــيــالُ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For He has regarded the lowly state of His maidservant;</a:t>
            </a:r>
          </a:p>
          <a:p>
            <a:r>
              <a:rPr lang="en-US" dirty="0"/>
              <a:t>For behold, henceforth all generations will call me blessed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li‛Annahu</a:t>
            </a:r>
            <a:r>
              <a:rPr lang="en-US" dirty="0"/>
              <a:t> </a:t>
            </a:r>
            <a:r>
              <a:rPr lang="en-US" dirty="0" err="1"/>
              <a:t>Naẓara</a:t>
            </a:r>
            <a:r>
              <a:rPr lang="en-US" dirty="0"/>
              <a:t> </a:t>
            </a:r>
            <a:r>
              <a:rPr lang="en-US" dirty="0" err="1"/>
              <a:t>Tawāḍuʻa</a:t>
            </a:r>
            <a:r>
              <a:rPr lang="en-US" dirty="0"/>
              <a:t> ‛</a:t>
            </a:r>
            <a:r>
              <a:rPr lang="en-US" dirty="0" err="1"/>
              <a:t>Āmatihi</a:t>
            </a:r>
            <a:br>
              <a:rPr lang="en-US" dirty="0"/>
            </a:br>
            <a:r>
              <a:rPr lang="en-US" dirty="0" err="1"/>
              <a:t>faMundhul</a:t>
            </a:r>
            <a:r>
              <a:rPr lang="en-US" dirty="0"/>
              <a:t> ‛</a:t>
            </a:r>
            <a:r>
              <a:rPr lang="en-US" dirty="0" err="1"/>
              <a:t>Ān</a:t>
            </a:r>
            <a:r>
              <a:rPr lang="en-US" dirty="0"/>
              <a:t> </a:t>
            </a:r>
            <a:r>
              <a:rPr lang="en-US" dirty="0" err="1"/>
              <a:t>Tuṭawwibunīl</a:t>
            </a:r>
            <a:r>
              <a:rPr lang="en-US" dirty="0"/>
              <a:t> ‛</a:t>
            </a:r>
            <a:r>
              <a:rPr lang="en-US" dirty="0" err="1"/>
              <a:t>Ajyālu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16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لأَنَّ القَـديـرَ صَـنَـعَ الـعَـظـائِـم وَاسْـمُـهُ قُـدُّوسٌ</a:t>
            </a:r>
            <a:br>
              <a:rPr lang="ar-KW" dirty="0"/>
            </a:br>
            <a:r>
              <a:rPr lang="ar-KW" dirty="0"/>
              <a:t>وَرَحـمَــتُــهُ مِــن جــيــلٍ إِلــى جــيــل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For He who is mighty has done great things, and holy is His Name. And His mercy is from generation to generation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400" dirty="0" err="1"/>
              <a:t>li‛Annal</a:t>
            </a:r>
            <a:r>
              <a:rPr lang="en-US" sz="6400" dirty="0"/>
              <a:t> </a:t>
            </a:r>
            <a:r>
              <a:rPr lang="en-US" sz="6400" dirty="0" err="1"/>
              <a:t>Qadīra</a:t>
            </a:r>
            <a:r>
              <a:rPr lang="en-US" sz="6400" dirty="0"/>
              <a:t> </a:t>
            </a:r>
            <a:r>
              <a:rPr lang="en-US" sz="6400" dirty="0" err="1"/>
              <a:t>Ṣanaʻal</a:t>
            </a:r>
            <a:r>
              <a:rPr lang="en-US" sz="6400" dirty="0"/>
              <a:t> </a:t>
            </a:r>
            <a:r>
              <a:rPr lang="en-US" sz="6400" dirty="0" err="1"/>
              <a:t>ʻAẓā‛em</a:t>
            </a:r>
            <a:br>
              <a:rPr lang="en-US" sz="6400" dirty="0"/>
            </a:br>
            <a:r>
              <a:rPr lang="en-US" sz="6400" dirty="0" err="1"/>
              <a:t>waEsmuhu</a:t>
            </a:r>
            <a:r>
              <a:rPr lang="en-US" sz="6400" dirty="0"/>
              <a:t> </a:t>
            </a:r>
            <a:r>
              <a:rPr lang="en-US" sz="6400" dirty="0" err="1"/>
              <a:t>Quddūson</a:t>
            </a:r>
            <a:br>
              <a:rPr lang="en-US" sz="6400" dirty="0"/>
            </a:br>
            <a:r>
              <a:rPr lang="en-US" sz="6400" dirty="0" err="1"/>
              <a:t>waRaḥmatuhu</a:t>
            </a:r>
            <a:r>
              <a:rPr lang="en-US" sz="6400" dirty="0"/>
              <a:t> Min </a:t>
            </a:r>
            <a:r>
              <a:rPr lang="en-US" sz="6400" dirty="0" err="1"/>
              <a:t>Jīlen</a:t>
            </a:r>
            <a:r>
              <a:rPr lang="en-US" sz="6400" dirty="0"/>
              <a:t> ‛</a:t>
            </a:r>
            <a:r>
              <a:rPr lang="en-US" sz="6400" dirty="0" err="1"/>
              <a:t>Elā</a:t>
            </a:r>
            <a:r>
              <a:rPr lang="en-US" sz="6400" dirty="0"/>
              <a:t> </a:t>
            </a:r>
            <a:r>
              <a:rPr lang="en-US" sz="6400" dirty="0" err="1"/>
              <a:t>Jīl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309659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بِــيَـدِهِ قُـــوَّةٌ لِــيَـعــضُـــدَ شَـعــبَــهُ</a:t>
            </a:r>
            <a:br>
              <a:rPr lang="ar-KW" dirty="0"/>
            </a:br>
            <a:r>
              <a:rPr lang="ar-KW" dirty="0"/>
              <a:t>وَلــيَــذكُــرَ رَحــمَــتَــهُ إِلــى الأَبَـــدِ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He has shown strength with His arm, He has helped His servant Israel, in remembrance of His mercy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400" dirty="0" err="1"/>
              <a:t>biYadihi</a:t>
            </a:r>
            <a:r>
              <a:rPr lang="en-US" sz="6400" dirty="0"/>
              <a:t> </a:t>
            </a:r>
            <a:r>
              <a:rPr lang="en-US" sz="6400" dirty="0" err="1"/>
              <a:t>Quwwaton</a:t>
            </a:r>
            <a:r>
              <a:rPr lang="en-US" sz="6400" dirty="0"/>
              <a:t> </a:t>
            </a:r>
            <a:r>
              <a:rPr lang="en-US" sz="6400" dirty="0" err="1"/>
              <a:t>liYaʻḍuda</a:t>
            </a:r>
            <a:r>
              <a:rPr lang="en-US" sz="6400" dirty="0"/>
              <a:t> </a:t>
            </a:r>
            <a:r>
              <a:rPr lang="en-US" sz="6400" dirty="0" err="1"/>
              <a:t>Shaʻbahu</a:t>
            </a:r>
            <a:r>
              <a:rPr lang="en-US" sz="6400" dirty="0"/>
              <a:t>, </a:t>
            </a:r>
            <a:r>
              <a:rPr lang="en-US" sz="6400" dirty="0" err="1"/>
              <a:t>walYadhkura</a:t>
            </a:r>
            <a:r>
              <a:rPr lang="en-US" sz="6400" dirty="0"/>
              <a:t> </a:t>
            </a:r>
            <a:r>
              <a:rPr lang="en-US" sz="6400" dirty="0" err="1"/>
              <a:t>Raḥmatahu</a:t>
            </a:r>
            <a:br>
              <a:rPr lang="en-US" sz="6400" dirty="0"/>
            </a:br>
            <a:r>
              <a:rPr lang="en-US" sz="6400" dirty="0"/>
              <a:t>‛</a:t>
            </a:r>
            <a:r>
              <a:rPr lang="en-US" sz="6400" dirty="0" err="1"/>
              <a:t>Elāl</a:t>
            </a:r>
            <a:r>
              <a:rPr lang="en-US" sz="6400" dirty="0"/>
              <a:t> ‛Abadi</a:t>
            </a:r>
          </a:p>
        </p:txBody>
      </p:sp>
    </p:spTree>
    <p:extLst>
      <p:ext uri="{BB962C8B-B14F-4D97-AF65-F5344CB8AC3E}">
        <p14:creationId xmlns:p14="http://schemas.microsoft.com/office/powerpoint/2010/main" val="5670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تُــعَــظِّــمُ نَــفــســي الــرَّبَّ إِلــهــي</a:t>
            </a:r>
            <a:br>
              <a:rPr lang="ar-KW" dirty="0"/>
            </a:br>
            <a:r>
              <a:rPr lang="ar-KW" dirty="0"/>
              <a:t>تَــبــتَــهِــجُ روحــي بِالــلَّــهِ مُــخَــلِّــصــي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soul magnifies The Lord, </a:t>
            </a:r>
            <a:br>
              <a:rPr lang="en-US" dirty="0"/>
            </a:br>
            <a:r>
              <a:rPr lang="en-US" dirty="0"/>
              <a:t>and my spirit has rejoiced in God my Savior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Tuʻaẓẓimu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Rrabba</a:t>
            </a:r>
            <a:r>
              <a:rPr lang="en-US" dirty="0"/>
              <a:t> ‛</a:t>
            </a:r>
            <a:r>
              <a:rPr lang="en-US" dirty="0" err="1"/>
              <a:t>Elāhī</a:t>
            </a:r>
            <a:br>
              <a:rPr lang="en-US" dirty="0"/>
            </a:br>
            <a:r>
              <a:rPr lang="en-US" dirty="0" err="1"/>
              <a:t>Tabtahiju</a:t>
            </a:r>
            <a:r>
              <a:rPr lang="en-US" dirty="0"/>
              <a:t> </a:t>
            </a:r>
            <a:r>
              <a:rPr lang="en-US" dirty="0" err="1"/>
              <a:t>Rūḥī</a:t>
            </a:r>
            <a:r>
              <a:rPr lang="en-US" dirty="0"/>
              <a:t> </a:t>
            </a:r>
            <a:r>
              <a:rPr lang="en-US" dirty="0" err="1"/>
              <a:t>biLlāhi</a:t>
            </a:r>
            <a:r>
              <a:rPr lang="en-US" dirty="0"/>
              <a:t> </a:t>
            </a:r>
            <a:r>
              <a:rPr lang="en-US" dirty="0" err="1"/>
              <a:t>Mukhalliṣī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46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E1BF69-E8BE-4F92-8139-2A2D65F6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لأَنَّــهُ نَــظَـــرَ تَــواضُــعَ آمَــتِـــهِ</a:t>
            </a:r>
            <a:br>
              <a:rPr lang="ar-KW" dirty="0"/>
            </a:br>
            <a:r>
              <a:rPr lang="ar-KW" dirty="0"/>
              <a:t>فَــمُــنــذُ الآن </a:t>
            </a:r>
            <a:r>
              <a:rPr lang="ar-KW" dirty="0" err="1"/>
              <a:t>تُــطَــوِّبُــنــي</a:t>
            </a:r>
            <a:r>
              <a:rPr lang="ar-KW" dirty="0"/>
              <a:t> الأَجــيــالُ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06352D-CDD7-4618-86BA-088A8C829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For He has regarded the lowly state of His maidservant;</a:t>
            </a:r>
          </a:p>
          <a:p>
            <a:r>
              <a:rPr lang="en-US" dirty="0"/>
              <a:t>For behold, henceforth all generations will call me blessed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19F008B-EC18-4916-AD98-DBB137EA06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li‛Annahu</a:t>
            </a:r>
            <a:r>
              <a:rPr lang="en-US" dirty="0"/>
              <a:t> </a:t>
            </a:r>
            <a:r>
              <a:rPr lang="en-US" dirty="0" err="1"/>
              <a:t>Naẓara</a:t>
            </a:r>
            <a:r>
              <a:rPr lang="en-US" dirty="0"/>
              <a:t> </a:t>
            </a:r>
            <a:r>
              <a:rPr lang="en-US" dirty="0" err="1"/>
              <a:t>Tawāḍuʻa</a:t>
            </a:r>
            <a:r>
              <a:rPr lang="en-US" dirty="0"/>
              <a:t> ‛</a:t>
            </a:r>
            <a:r>
              <a:rPr lang="en-US" dirty="0" err="1"/>
              <a:t>Āmatihi</a:t>
            </a:r>
            <a:br>
              <a:rPr lang="en-US" dirty="0"/>
            </a:br>
            <a:r>
              <a:rPr lang="en-US" dirty="0" err="1"/>
              <a:t>faMundhul</a:t>
            </a:r>
            <a:r>
              <a:rPr lang="en-US" dirty="0"/>
              <a:t> ‛</a:t>
            </a:r>
            <a:r>
              <a:rPr lang="en-US" dirty="0" err="1"/>
              <a:t>Ān</a:t>
            </a:r>
            <a:r>
              <a:rPr lang="en-US" dirty="0"/>
              <a:t> </a:t>
            </a:r>
            <a:r>
              <a:rPr lang="en-US" dirty="0" err="1"/>
              <a:t>Tuṭawwibunīl</a:t>
            </a:r>
            <a:r>
              <a:rPr lang="en-US" dirty="0"/>
              <a:t> ‛</a:t>
            </a:r>
            <a:r>
              <a:rPr lang="en-US" dirty="0" err="1"/>
              <a:t>Ajyālu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74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E2A5543-329C-A896-7B6C-A4A7B65D2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طـوبـى لِـكُـلِّ مَـن آمَــنَ وَيَـعــلَــمُ</a:t>
            </a:r>
            <a:br>
              <a:rPr lang="ar-KW" dirty="0"/>
            </a:br>
            <a:r>
              <a:rPr lang="ar-KW" dirty="0"/>
              <a:t>أَنَّ مـا قــيـلَ مـن عِــنــدِ الـرَّبِّ سَــيــتِــمُّ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0D0EB08-44ED-6285-9F53-A8699BD687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Blessed are those who believeth and acknowledge</a:t>
            </a:r>
          </a:p>
          <a:p>
            <a:r>
              <a:rPr lang="en-US" dirty="0"/>
              <a:t>that what Has been said by the Lord will happen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36F7FE47-CEF2-A575-E8B1-0DCC626B8F6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Ṭūbā</a:t>
            </a:r>
            <a:r>
              <a:rPr lang="en-US" dirty="0"/>
              <a:t> </a:t>
            </a:r>
            <a:r>
              <a:rPr lang="en-US" dirty="0" err="1"/>
              <a:t>liKulli</a:t>
            </a:r>
            <a:r>
              <a:rPr lang="en-US" dirty="0"/>
              <a:t> Man ‛</a:t>
            </a:r>
            <a:r>
              <a:rPr lang="en-US" dirty="0" err="1"/>
              <a:t>Āmana</a:t>
            </a:r>
            <a:r>
              <a:rPr lang="en-US" dirty="0"/>
              <a:t> </a:t>
            </a:r>
            <a:r>
              <a:rPr lang="en-US" dirty="0" err="1"/>
              <a:t>waYaʻlamu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‛Anna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Qīla</a:t>
            </a:r>
            <a:r>
              <a:rPr lang="en-US" dirty="0"/>
              <a:t> Min </a:t>
            </a:r>
            <a:r>
              <a:rPr lang="en-US" dirty="0" err="1"/>
              <a:t>ʻEndi</a:t>
            </a:r>
            <a:r>
              <a:rPr lang="en-US" dirty="0"/>
              <a:t> </a:t>
            </a:r>
            <a:r>
              <a:rPr lang="en-US" dirty="0" err="1"/>
              <a:t>Rrabbi</a:t>
            </a:r>
            <a:r>
              <a:rPr lang="en-US" dirty="0"/>
              <a:t> </a:t>
            </a:r>
            <a:r>
              <a:rPr lang="en-US" dirty="0" err="1"/>
              <a:t>saYatimmu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50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306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691</TotalTime>
  <Words>419</Words>
  <Application>Microsoft Office PowerPoint</Application>
  <PresentationFormat>Widescreen</PresentationFormat>
  <Paragraphs>45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Times New Roman</vt:lpstr>
      <vt:lpstr>Calibri</vt:lpstr>
      <vt:lpstr>Calibri Light</vt:lpstr>
      <vt:lpstr>Arial</vt:lpstr>
      <vt:lpstr>5_Office Theme</vt:lpstr>
      <vt:lpstr>تُــعَــظِّــمُ نَــفــســي الــرَّبَّ إِلــهـــي</vt:lpstr>
      <vt:lpstr>PowerPoint Presentation</vt:lpstr>
      <vt:lpstr>طـوبـى لِـكُـلِّ مَـن آمَــنَ وَيَـعــلَــمُ أَنَّ مـا قــيـلَ مـن عِــنــدِ الـرَّبِّ سَــيــتِــمُّ</vt:lpstr>
      <vt:lpstr>تُــعَــظِّــمُ نَــفــســي الــرَّبَّ إِلــهــي تَــبــتَــهِــجُ روحــي بِالــلَّــهِ مُــخَــلِّــصــي</vt:lpstr>
      <vt:lpstr>لأَنَّــهُ نَــظَـــرَ تَــواضُــعَ آمَــتِـــهِ فَــمُــنــذُ الآن تُــطَــوِّبُــنــي الأَجــيــالُ</vt:lpstr>
      <vt:lpstr>لأَنَّ القَـديـرَ صَـنَـعَ الـعَـظـائِـم وَاسْـمُـهُ قُـدُّوسٌ وَرَحـمَــتُــهُ مِــن جــيــلٍ إِلــى جــيــل</vt:lpstr>
      <vt:lpstr>بِــيَـدِهِ قُـــوَّةٌ لِــيَـعــضُـــدَ شَـعــبَــهُ وَلــيَــذكُــرَ رَحــمَــتَــهُ إِلــى الأَبَـــدِ</vt:lpstr>
      <vt:lpstr>تُــعَــظِّــمُ نَــفــســي الــرَّبَّ إِلــهــي تَــبــتَــهِــجُ روحــي بِالــلَّــهِ مُــخَــلِّــصــي</vt:lpstr>
      <vt:lpstr>لأَنَّــهُ نَــظَـــرَ تَــواضُــعَ آمَــتِـــهِ فَــمُــنــذُ الآن تُــطَــوِّبُــنــي الأَجــيــالُ</vt:lpstr>
      <vt:lpstr>طـوبـى لِـكُـلِّ مَـن آمَــنَ وَيَـعــلَــمُ أَنَّ مـا قــيـلَ مـن عِــنــدِ الـرَّبِّ سَــيــتِــمُّ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Tuʻaẓẓimu Nafsī Rrabba ‛Elāhī - تعظم نفسي الرب إلهي</dc:title>
  <dc:subject/>
  <dc:creator>Nizart</dc:creator>
  <cp:keywords>Nizar 2006 La Halak - لا هــلاك</cp:keywords>
  <cp:lastModifiedBy>Pascale Hage</cp:lastModifiedBy>
  <cp:revision>198</cp:revision>
  <dcterms:created xsi:type="dcterms:W3CDTF">2014-06-01T05:24:09Z</dcterms:created>
  <dcterms:modified xsi:type="dcterms:W3CDTF">2025-04-18T16:38:44Z</dcterms:modified>
  <cp:category>Biblical</cp:category>
</cp:coreProperties>
</file>