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59" r:id="rId5"/>
    <p:sldId id="286" r:id="rId6"/>
    <p:sldId id="287" r:id="rId7"/>
    <p:sldId id="288" r:id="rId8"/>
    <p:sldId id="260" r:id="rId9"/>
    <p:sldId id="261" r:id="rId10"/>
    <p:sldId id="280" r:id="rId11"/>
    <p:sldId id="289" r:id="rId12"/>
    <p:sldId id="264" r:id="rId13"/>
    <p:sldId id="265" r:id="rId14"/>
    <p:sldId id="266" r:id="rId15"/>
    <p:sldId id="282" r:id="rId16"/>
    <p:sldId id="290" r:id="rId17"/>
    <p:sldId id="284" r:id="rId18"/>
    <p:sldId id="291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4AB564-819D-4532-8160-FCADC110655D}" v="2" dt="2021-05-26T19:41:09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37" autoAdjust="0"/>
    <p:restoredTop sz="94643"/>
  </p:normalViewPr>
  <p:slideViewPr>
    <p:cSldViewPr snapToGrid="0" snapToObjects="1">
      <p:cViewPr varScale="1">
        <p:scale>
          <a:sx n="59" d="100"/>
          <a:sy n="59" d="100"/>
        </p:scale>
        <p:origin x="10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32C9C44-E264-4FAD-86B0-9FB41F56D357}"/>
    <pc:docChg chg="undo redo custSel addSld delSld modSld modMainMaster">
      <pc:chgData name="Honey Funny" userId="4338458a21b77d3f" providerId="LiveId" clId="{232C9C44-E264-4FAD-86B0-9FB41F56D357}" dt="2021-05-19T19:47:44.437" v="938" actId="20577"/>
      <pc:docMkLst>
        <pc:docMk/>
      </pc:docMkLst>
      <pc:sldChg chg="modSp mod">
        <pc:chgData name="Honey Funny" userId="4338458a21b77d3f" providerId="LiveId" clId="{232C9C44-E264-4FAD-86B0-9FB41F56D357}" dt="2021-05-19T17:39:41.323" v="34" actId="403"/>
        <pc:sldMkLst>
          <pc:docMk/>
          <pc:sldMk cId="707032664" sldId="256"/>
        </pc:sldMkLst>
        <pc:spChg chg="mod">
          <ac:chgData name="Honey Funny" userId="4338458a21b77d3f" providerId="LiveId" clId="{232C9C44-E264-4FAD-86B0-9FB41F56D357}" dt="2021-05-19T17:39:41.323" v="34" actId="403"/>
          <ac:spMkLst>
            <pc:docMk/>
            <pc:sldMk cId="707032664" sldId="256"/>
            <ac:spMk id="15" creationId="{00000000-0000-0000-0000-000000000000}"/>
          </ac:spMkLst>
        </pc:spChg>
      </pc:sldChg>
      <pc:sldChg chg="addSp delSp modSp mod">
        <pc:chgData name="Honey Funny" userId="4338458a21b77d3f" providerId="LiveId" clId="{232C9C44-E264-4FAD-86B0-9FB41F56D357}" dt="2021-05-19T18:10:50.939" v="227" actId="20577"/>
        <pc:sldMkLst>
          <pc:docMk/>
          <pc:sldMk cId="3659232482" sldId="257"/>
        </pc:sldMkLst>
        <pc:spChg chg="del">
          <ac:chgData name="Honey Funny" userId="4338458a21b77d3f" providerId="LiveId" clId="{232C9C44-E264-4FAD-86B0-9FB41F56D357}" dt="2021-05-10T22:37:00.764" v="0" actId="478"/>
          <ac:spMkLst>
            <pc:docMk/>
            <pc:sldMk cId="3659232482" sldId="257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258" v="19" actId="27636"/>
          <ac:spMkLst>
            <pc:docMk/>
            <pc:sldMk cId="3659232482" sldId="257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9T18:10:50.939" v="227" actId="20577"/>
          <ac:spMkLst>
            <pc:docMk/>
            <pc:sldMk cId="3659232482" sldId="257"/>
            <ac:spMk id="6" creationId="{CA9AD5A7-086C-408E-A0DD-A6817AE5B977}"/>
          </ac:spMkLst>
        </pc:spChg>
      </pc:sldChg>
      <pc:sldChg chg="addSp delSp modSp mod">
        <pc:chgData name="Honey Funny" userId="4338458a21b77d3f" providerId="LiveId" clId="{232C9C44-E264-4FAD-86B0-9FB41F56D357}" dt="2021-05-19T18:10:21.899" v="222" actId="20577"/>
        <pc:sldMkLst>
          <pc:docMk/>
          <pc:sldMk cId="3396471448" sldId="258"/>
        </pc:sldMkLst>
        <pc:spChg chg="del">
          <ac:chgData name="Honey Funny" userId="4338458a21b77d3f" providerId="LiveId" clId="{232C9C44-E264-4FAD-86B0-9FB41F56D357}" dt="2021-05-10T22:37:03.805" v="1" actId="478"/>
          <ac:spMkLst>
            <pc:docMk/>
            <pc:sldMk cId="3396471448" sldId="258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274" v="20" actId="27636"/>
          <ac:spMkLst>
            <pc:docMk/>
            <pc:sldMk cId="3396471448" sldId="258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9T18:10:21.899" v="222" actId="20577"/>
          <ac:spMkLst>
            <pc:docMk/>
            <pc:sldMk cId="3396471448" sldId="258"/>
            <ac:spMk id="6" creationId="{BB99C4BA-451E-4701-B146-F89B8F3B9C91}"/>
          </ac:spMkLst>
        </pc:spChg>
      </pc:sldChg>
      <pc:sldChg chg="addSp delSp modSp mod">
        <pc:chgData name="Honey Funny" userId="4338458a21b77d3f" providerId="LiveId" clId="{232C9C44-E264-4FAD-86B0-9FB41F56D357}" dt="2021-05-19T18:18:54.505" v="315" actId="20577"/>
        <pc:sldMkLst>
          <pc:docMk/>
          <pc:sldMk cId="3512555454" sldId="259"/>
        </pc:sldMkLst>
        <pc:spChg chg="del">
          <ac:chgData name="Honey Funny" userId="4338458a21b77d3f" providerId="LiveId" clId="{232C9C44-E264-4FAD-86B0-9FB41F56D357}" dt="2021-05-10T22:37:07.961" v="2" actId="478"/>
          <ac:spMkLst>
            <pc:docMk/>
            <pc:sldMk cId="3512555454" sldId="259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274" v="21" actId="27636"/>
          <ac:spMkLst>
            <pc:docMk/>
            <pc:sldMk cId="3512555454" sldId="259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9T18:18:54.505" v="315" actId="20577"/>
          <ac:spMkLst>
            <pc:docMk/>
            <pc:sldMk cId="3512555454" sldId="259"/>
            <ac:spMk id="6" creationId="{4750CBC0-6B8A-46EF-B458-0CAEA72B5F74}"/>
          </ac:spMkLst>
        </pc:spChg>
      </pc:sldChg>
      <pc:sldChg chg="addSp delSp modSp mod">
        <pc:chgData name="Honey Funny" userId="4338458a21b77d3f" providerId="LiveId" clId="{232C9C44-E264-4FAD-86B0-9FB41F56D357}" dt="2021-05-19T18:26:02.137" v="396" actId="20577"/>
        <pc:sldMkLst>
          <pc:docMk/>
          <pc:sldMk cId="4112699722" sldId="260"/>
        </pc:sldMkLst>
        <pc:spChg chg="del">
          <ac:chgData name="Honey Funny" userId="4338458a21b77d3f" providerId="LiveId" clId="{232C9C44-E264-4FAD-86B0-9FB41F56D357}" dt="2021-05-10T22:37:24.614" v="6" actId="478"/>
          <ac:spMkLst>
            <pc:docMk/>
            <pc:sldMk cId="4112699722" sldId="260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05" v="25" actId="27636"/>
          <ac:spMkLst>
            <pc:docMk/>
            <pc:sldMk cId="4112699722" sldId="260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9T18:26:02.137" v="396" actId="20577"/>
          <ac:spMkLst>
            <pc:docMk/>
            <pc:sldMk cId="4112699722" sldId="260"/>
            <ac:spMk id="6" creationId="{3E215611-220C-494B-A9B7-DAA38DCB1E5C}"/>
          </ac:spMkLst>
        </pc:spChg>
      </pc:sldChg>
      <pc:sldChg chg="addSp delSp modSp mod">
        <pc:chgData name="Honey Funny" userId="4338458a21b77d3f" providerId="LiveId" clId="{232C9C44-E264-4FAD-86B0-9FB41F56D357}" dt="2021-05-19T18:33:52.942" v="499" actId="313"/>
        <pc:sldMkLst>
          <pc:docMk/>
          <pc:sldMk cId="3915467238" sldId="261"/>
        </pc:sldMkLst>
        <pc:spChg chg="del">
          <ac:chgData name="Honey Funny" userId="4338458a21b77d3f" providerId="LiveId" clId="{232C9C44-E264-4FAD-86B0-9FB41F56D357}" dt="2021-05-10T22:37:30.452" v="7" actId="478"/>
          <ac:spMkLst>
            <pc:docMk/>
            <pc:sldMk cId="3915467238" sldId="261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21" v="26" actId="27636"/>
          <ac:spMkLst>
            <pc:docMk/>
            <pc:sldMk cId="3915467238" sldId="261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9T18:33:52.942" v="499" actId="313"/>
          <ac:spMkLst>
            <pc:docMk/>
            <pc:sldMk cId="3915467238" sldId="261"/>
            <ac:spMk id="6" creationId="{263F6579-6005-462A-8105-5E911C7C945F}"/>
          </ac:spMkLst>
        </pc:spChg>
      </pc:sldChg>
      <pc:sldChg chg="addSp delSp modSp mod">
        <pc:chgData name="Honey Funny" userId="4338458a21b77d3f" providerId="LiveId" clId="{232C9C44-E264-4FAD-86B0-9FB41F56D357}" dt="2021-05-19T19:47:44.437" v="938" actId="20577"/>
        <pc:sldMkLst>
          <pc:docMk/>
          <pc:sldMk cId="759325402" sldId="264"/>
        </pc:sldMkLst>
        <pc:spChg chg="del">
          <ac:chgData name="Honey Funny" userId="4338458a21b77d3f" providerId="LiveId" clId="{232C9C44-E264-4FAD-86B0-9FB41F56D357}" dt="2021-05-10T22:37:45.155" v="10" actId="478"/>
          <ac:spMkLst>
            <pc:docMk/>
            <pc:sldMk cId="759325402" sldId="264"/>
            <ac:spMk id="3" creationId="{1D1203B5-F511-416D-8F6A-387E9C7D3DDA}"/>
          </ac:spMkLst>
        </pc:spChg>
        <pc:spChg chg="mod">
          <ac:chgData name="Honey Funny" userId="4338458a21b77d3f" providerId="LiveId" clId="{232C9C44-E264-4FAD-86B0-9FB41F56D357}" dt="2021-05-10T22:38:33.352" v="28" actId="27636"/>
          <ac:spMkLst>
            <pc:docMk/>
            <pc:sldMk cId="759325402" sldId="264"/>
            <ac:spMk id="4" creationId="{F77B4179-9C19-4A7D-BB76-6C735AB9D63D}"/>
          </ac:spMkLst>
        </pc:spChg>
        <pc:spChg chg="add mod">
          <ac:chgData name="Honey Funny" userId="4338458a21b77d3f" providerId="LiveId" clId="{232C9C44-E264-4FAD-86B0-9FB41F56D357}" dt="2021-05-19T19:47:44.437" v="938" actId="20577"/>
          <ac:spMkLst>
            <pc:docMk/>
            <pc:sldMk cId="759325402" sldId="264"/>
            <ac:spMk id="6" creationId="{25EF4CD0-23D8-465A-B5DE-9487C9F615F2}"/>
          </ac:spMkLst>
        </pc:spChg>
      </pc:sldChg>
      <pc:sldChg chg="addSp delSp modSp mod">
        <pc:chgData name="Honey Funny" userId="4338458a21b77d3f" providerId="LiveId" clId="{232C9C44-E264-4FAD-86B0-9FB41F56D357}" dt="2021-05-19T19:04:18.662" v="728" actId="20577"/>
        <pc:sldMkLst>
          <pc:docMk/>
          <pc:sldMk cId="570963488" sldId="265"/>
        </pc:sldMkLst>
        <pc:spChg chg="del">
          <ac:chgData name="Honey Funny" userId="4338458a21b77d3f" providerId="LiveId" clId="{232C9C44-E264-4FAD-86B0-9FB41F56D357}" dt="2021-05-10T22:37:48.777" v="11" actId="478"/>
          <ac:spMkLst>
            <pc:docMk/>
            <pc:sldMk cId="570963488" sldId="265"/>
            <ac:spMk id="3" creationId="{24DECF5F-E341-4D71-B9E4-01AD266E15C4}"/>
          </ac:spMkLst>
        </pc:spChg>
        <pc:spChg chg="mod">
          <ac:chgData name="Honey Funny" userId="4338458a21b77d3f" providerId="LiveId" clId="{232C9C44-E264-4FAD-86B0-9FB41F56D357}" dt="2021-05-10T22:38:33.352" v="29" actId="27636"/>
          <ac:spMkLst>
            <pc:docMk/>
            <pc:sldMk cId="570963488" sldId="265"/>
            <ac:spMk id="4" creationId="{49D47407-AA13-40A0-A68F-AA174B551E9A}"/>
          </ac:spMkLst>
        </pc:spChg>
        <pc:spChg chg="add mod">
          <ac:chgData name="Honey Funny" userId="4338458a21b77d3f" providerId="LiveId" clId="{232C9C44-E264-4FAD-86B0-9FB41F56D357}" dt="2021-05-19T19:04:18.662" v="728" actId="20577"/>
          <ac:spMkLst>
            <pc:docMk/>
            <pc:sldMk cId="570963488" sldId="265"/>
            <ac:spMk id="6" creationId="{E85DFE4C-6374-4339-A099-593BB30F7634}"/>
          </ac:spMkLst>
        </pc:spChg>
      </pc:sldChg>
      <pc:sldChg chg="addSp delSp modSp mod">
        <pc:chgData name="Honey Funny" userId="4338458a21b77d3f" providerId="LiveId" clId="{232C9C44-E264-4FAD-86B0-9FB41F56D357}" dt="2021-05-19T19:20:13.033" v="822" actId="313"/>
        <pc:sldMkLst>
          <pc:docMk/>
          <pc:sldMk cId="982669885" sldId="266"/>
        </pc:sldMkLst>
        <pc:spChg chg="del">
          <ac:chgData name="Honey Funny" userId="4338458a21b77d3f" providerId="LiveId" clId="{232C9C44-E264-4FAD-86B0-9FB41F56D357}" dt="2021-05-10T22:37:53.243" v="12" actId="478"/>
          <ac:spMkLst>
            <pc:docMk/>
            <pc:sldMk cId="982669885" sldId="266"/>
            <ac:spMk id="3" creationId="{4A7E2C36-CF66-4BBC-8E36-D90F55E7CAE0}"/>
          </ac:spMkLst>
        </pc:spChg>
        <pc:spChg chg="mod">
          <ac:chgData name="Honey Funny" userId="4338458a21b77d3f" providerId="LiveId" clId="{232C9C44-E264-4FAD-86B0-9FB41F56D357}" dt="2021-05-10T22:38:33.368" v="30" actId="27636"/>
          <ac:spMkLst>
            <pc:docMk/>
            <pc:sldMk cId="982669885" sldId="266"/>
            <ac:spMk id="4" creationId="{C8475AD2-3DB2-456D-9772-69C2FFEF6998}"/>
          </ac:spMkLst>
        </pc:spChg>
        <pc:spChg chg="add mod">
          <ac:chgData name="Honey Funny" userId="4338458a21b77d3f" providerId="LiveId" clId="{232C9C44-E264-4FAD-86B0-9FB41F56D357}" dt="2021-05-19T19:20:13.033" v="822" actId="313"/>
          <ac:spMkLst>
            <pc:docMk/>
            <pc:sldMk cId="982669885" sldId="266"/>
            <ac:spMk id="6" creationId="{F015E8C6-8BA4-44B9-B245-0EBF28BD2BB5}"/>
          </ac:spMkLst>
        </pc:spChg>
      </pc:sldChg>
      <pc:sldChg chg="addSp delSp modSp del mod">
        <pc:chgData name="Honey Funny" userId="4338458a21b77d3f" providerId="LiveId" clId="{232C9C44-E264-4FAD-86B0-9FB41F56D357}" dt="2021-05-19T18:16:43.871" v="293" actId="47"/>
        <pc:sldMkLst>
          <pc:docMk/>
          <pc:sldMk cId="1013327170" sldId="267"/>
        </pc:sldMkLst>
        <pc:spChg chg="del">
          <ac:chgData name="Honey Funny" userId="4338458a21b77d3f" providerId="LiveId" clId="{232C9C44-E264-4FAD-86B0-9FB41F56D357}" dt="2021-05-10T22:37:11.525" v="3" actId="478"/>
          <ac:spMkLst>
            <pc:docMk/>
            <pc:sldMk cId="1013327170" sldId="267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289" v="22" actId="27636"/>
          <ac:spMkLst>
            <pc:docMk/>
            <pc:sldMk cId="1013327170" sldId="267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11.525" v="3" actId="478"/>
          <ac:spMkLst>
            <pc:docMk/>
            <pc:sldMk cId="1013327170" sldId="267"/>
            <ac:spMk id="6" creationId="{A1ECBAE6-6A29-4F4E-A2B2-BDEA740ACABF}"/>
          </ac:spMkLst>
        </pc:spChg>
      </pc:sldChg>
      <pc:sldChg chg="addSp delSp modSp del mod">
        <pc:chgData name="Honey Funny" userId="4338458a21b77d3f" providerId="LiveId" clId="{232C9C44-E264-4FAD-86B0-9FB41F56D357}" dt="2021-05-19T18:16:44.901" v="294" actId="47"/>
        <pc:sldMkLst>
          <pc:docMk/>
          <pc:sldMk cId="3734567355" sldId="268"/>
        </pc:sldMkLst>
        <pc:spChg chg="del">
          <ac:chgData name="Honey Funny" userId="4338458a21b77d3f" providerId="LiveId" clId="{232C9C44-E264-4FAD-86B0-9FB41F56D357}" dt="2021-05-10T22:37:16.935" v="4" actId="478"/>
          <ac:spMkLst>
            <pc:docMk/>
            <pc:sldMk cId="3734567355" sldId="268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289" v="23" actId="27636"/>
          <ac:spMkLst>
            <pc:docMk/>
            <pc:sldMk cId="3734567355" sldId="268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16.935" v="4" actId="478"/>
          <ac:spMkLst>
            <pc:docMk/>
            <pc:sldMk cId="3734567355" sldId="268"/>
            <ac:spMk id="6" creationId="{8EC304A7-1E77-4AFF-B145-8729214763B3}"/>
          </ac:spMkLst>
        </pc:spChg>
      </pc:sldChg>
      <pc:sldChg chg="addSp delSp modSp del mod">
        <pc:chgData name="Honey Funny" userId="4338458a21b77d3f" providerId="LiveId" clId="{232C9C44-E264-4FAD-86B0-9FB41F56D357}" dt="2021-05-19T18:16:46.048" v="295" actId="47"/>
        <pc:sldMkLst>
          <pc:docMk/>
          <pc:sldMk cId="690184183" sldId="269"/>
        </pc:sldMkLst>
        <pc:spChg chg="del">
          <ac:chgData name="Honey Funny" userId="4338458a21b77d3f" providerId="LiveId" clId="{232C9C44-E264-4FAD-86B0-9FB41F56D357}" dt="2021-05-10T22:37:20.692" v="5" actId="478"/>
          <ac:spMkLst>
            <pc:docMk/>
            <pc:sldMk cId="690184183" sldId="269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05" v="24" actId="27636"/>
          <ac:spMkLst>
            <pc:docMk/>
            <pc:sldMk cId="690184183" sldId="269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20.692" v="5" actId="478"/>
          <ac:spMkLst>
            <pc:docMk/>
            <pc:sldMk cId="690184183" sldId="269"/>
            <ac:spMk id="6" creationId="{4FAA96E9-D579-4F90-8955-2886CC31FA39}"/>
          </ac:spMkLst>
        </pc:spChg>
      </pc:sldChg>
      <pc:sldChg chg="addSp delSp modSp add del mod">
        <pc:chgData name="Honey Funny" userId="4338458a21b77d3f" providerId="LiveId" clId="{232C9C44-E264-4FAD-86B0-9FB41F56D357}" dt="2021-05-19T18:35:07.949" v="517" actId="47"/>
        <pc:sldMkLst>
          <pc:docMk/>
          <pc:sldMk cId="3286599095" sldId="270"/>
        </pc:sldMkLst>
        <pc:spChg chg="del">
          <ac:chgData name="Honey Funny" userId="4338458a21b77d3f" providerId="LiveId" clId="{232C9C44-E264-4FAD-86B0-9FB41F56D357}" dt="2021-05-10T22:37:34.728" v="8" actId="478"/>
          <ac:spMkLst>
            <pc:docMk/>
            <pc:sldMk cId="3286599095" sldId="270"/>
            <ac:spMk id="3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34.728" v="8" actId="478"/>
          <ac:spMkLst>
            <pc:docMk/>
            <pc:sldMk cId="3286599095" sldId="270"/>
            <ac:spMk id="6" creationId="{E427D47C-04DB-4373-9CF1-1FF28FE9C9F3}"/>
          </ac:spMkLst>
        </pc:spChg>
      </pc:sldChg>
      <pc:sldChg chg="addSp delSp modSp add del mod">
        <pc:chgData name="Honey Funny" userId="4338458a21b77d3f" providerId="LiveId" clId="{232C9C44-E264-4FAD-86B0-9FB41F56D357}" dt="2021-05-19T18:35:07.949" v="517" actId="47"/>
        <pc:sldMkLst>
          <pc:docMk/>
          <pc:sldMk cId="1683395396" sldId="271"/>
        </pc:sldMkLst>
        <pc:spChg chg="del">
          <ac:chgData name="Honey Funny" userId="4338458a21b77d3f" providerId="LiveId" clId="{232C9C44-E264-4FAD-86B0-9FB41F56D357}" dt="2021-05-10T22:37:38.042" v="9" actId="478"/>
          <ac:spMkLst>
            <pc:docMk/>
            <pc:sldMk cId="1683395396" sldId="271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37" v="27" actId="27636"/>
          <ac:spMkLst>
            <pc:docMk/>
            <pc:sldMk cId="1683395396" sldId="271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38.042" v="9" actId="478"/>
          <ac:spMkLst>
            <pc:docMk/>
            <pc:sldMk cId="1683395396" sldId="271"/>
            <ac:spMk id="6" creationId="{D570F7C8-E113-4F94-8A5A-4A09D21293CC}"/>
          </ac:spMkLst>
        </pc:spChg>
      </pc:sldChg>
      <pc:sldChg chg="addSp delSp modSp add del mod">
        <pc:chgData name="Honey Funny" userId="4338458a21b77d3f" providerId="LiveId" clId="{232C9C44-E264-4FAD-86B0-9FB41F56D357}" dt="2021-05-19T18:36:50.896" v="529" actId="47"/>
        <pc:sldMkLst>
          <pc:docMk/>
          <pc:sldMk cId="920258858" sldId="272"/>
        </pc:sldMkLst>
        <pc:spChg chg="del">
          <ac:chgData name="Honey Funny" userId="4338458a21b77d3f" providerId="LiveId" clId="{232C9C44-E264-4FAD-86B0-9FB41F56D357}" dt="2021-05-10T22:37:58.723" v="13" actId="478"/>
          <ac:spMkLst>
            <pc:docMk/>
            <pc:sldMk cId="920258858" sldId="272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83" v="31" actId="27636"/>
          <ac:spMkLst>
            <pc:docMk/>
            <pc:sldMk cId="920258858" sldId="272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7:58.723" v="13" actId="478"/>
          <ac:spMkLst>
            <pc:docMk/>
            <pc:sldMk cId="920258858" sldId="272"/>
            <ac:spMk id="6" creationId="{D60FE1B6-EFB1-4421-AF9C-1799D7D3C3EF}"/>
          </ac:spMkLst>
        </pc:spChg>
      </pc:sldChg>
      <pc:sldChg chg="addSp delSp modSp add del mod">
        <pc:chgData name="Honey Funny" userId="4338458a21b77d3f" providerId="LiveId" clId="{232C9C44-E264-4FAD-86B0-9FB41F56D357}" dt="2021-05-19T18:36:50.896" v="529" actId="47"/>
        <pc:sldMkLst>
          <pc:docMk/>
          <pc:sldMk cId="2061635351" sldId="273"/>
        </pc:sldMkLst>
        <pc:spChg chg="del">
          <ac:chgData name="Honey Funny" userId="4338458a21b77d3f" providerId="LiveId" clId="{232C9C44-E264-4FAD-86B0-9FB41F56D357}" dt="2021-05-10T22:38:05.516" v="14" actId="478"/>
          <ac:spMkLst>
            <pc:docMk/>
            <pc:sldMk cId="2061635351" sldId="273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383" v="32" actId="27636"/>
          <ac:spMkLst>
            <pc:docMk/>
            <pc:sldMk cId="2061635351" sldId="273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8:05.516" v="14" actId="478"/>
          <ac:spMkLst>
            <pc:docMk/>
            <pc:sldMk cId="2061635351" sldId="273"/>
            <ac:spMk id="6" creationId="{FC1BF641-09BC-4FF3-8F9B-D44322C94541}"/>
          </ac:spMkLst>
        </pc:spChg>
      </pc:sldChg>
      <pc:sldChg chg="addSp delSp modSp add del mod">
        <pc:chgData name="Honey Funny" userId="4338458a21b77d3f" providerId="LiveId" clId="{232C9C44-E264-4FAD-86B0-9FB41F56D357}" dt="2021-05-19T18:36:50.896" v="529" actId="47"/>
        <pc:sldMkLst>
          <pc:docMk/>
          <pc:sldMk cId="3565917288" sldId="274"/>
        </pc:sldMkLst>
        <pc:spChg chg="del">
          <ac:chgData name="Honey Funny" userId="4338458a21b77d3f" providerId="LiveId" clId="{232C9C44-E264-4FAD-86B0-9FB41F56D357}" dt="2021-05-10T22:38:08.294" v="15" actId="478"/>
          <ac:spMkLst>
            <pc:docMk/>
            <pc:sldMk cId="3565917288" sldId="274"/>
            <ac:spMk id="3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8:08.294" v="15" actId="478"/>
          <ac:spMkLst>
            <pc:docMk/>
            <pc:sldMk cId="3565917288" sldId="274"/>
            <ac:spMk id="6" creationId="{14EECBF5-AB58-4C62-851D-35F32BA35C81}"/>
          </ac:spMkLst>
        </pc:spChg>
      </pc:sldChg>
      <pc:sldChg chg="addSp delSp modSp add del mod">
        <pc:chgData name="Honey Funny" userId="4338458a21b77d3f" providerId="LiveId" clId="{232C9C44-E264-4FAD-86B0-9FB41F56D357}" dt="2021-05-19T18:36:50.896" v="529" actId="47"/>
        <pc:sldMkLst>
          <pc:docMk/>
          <pc:sldMk cId="680558202" sldId="275"/>
        </pc:sldMkLst>
        <pc:spChg chg="del">
          <ac:chgData name="Honey Funny" userId="4338458a21b77d3f" providerId="LiveId" clId="{232C9C44-E264-4FAD-86B0-9FB41F56D357}" dt="2021-05-10T22:38:12.309" v="16" actId="478"/>
          <ac:spMkLst>
            <pc:docMk/>
            <pc:sldMk cId="680558202" sldId="275"/>
            <ac:spMk id="3" creationId="{00000000-0000-0000-0000-000000000000}"/>
          </ac:spMkLst>
        </pc:spChg>
        <pc:spChg chg="mod">
          <ac:chgData name="Honey Funny" userId="4338458a21b77d3f" providerId="LiveId" clId="{232C9C44-E264-4FAD-86B0-9FB41F56D357}" dt="2021-05-10T22:38:33.406" v="33" actId="27636"/>
          <ac:spMkLst>
            <pc:docMk/>
            <pc:sldMk cId="680558202" sldId="275"/>
            <ac:spMk id="4" creationId="{00000000-0000-0000-0000-000000000000}"/>
          </ac:spMkLst>
        </pc:spChg>
        <pc:spChg chg="add mod">
          <ac:chgData name="Honey Funny" userId="4338458a21b77d3f" providerId="LiveId" clId="{232C9C44-E264-4FAD-86B0-9FB41F56D357}" dt="2021-05-10T22:38:12.309" v="16" actId="478"/>
          <ac:spMkLst>
            <pc:docMk/>
            <pc:sldMk cId="680558202" sldId="275"/>
            <ac:spMk id="6" creationId="{45F11DD9-9978-483B-B323-507AC7CF07C2}"/>
          </ac:spMkLst>
        </pc:spChg>
      </pc:sldChg>
      <pc:sldChg chg="addSp delSp modSp mod">
        <pc:chgData name="Honey Funny" userId="4338458a21b77d3f" providerId="LiveId" clId="{232C9C44-E264-4FAD-86B0-9FB41F56D357}" dt="2021-05-19T18:37:28.087" v="566" actId="5793"/>
        <pc:sldMkLst>
          <pc:docMk/>
          <pc:sldMk cId="1810498911" sldId="276"/>
        </pc:sldMkLst>
        <pc:spChg chg="del">
          <ac:chgData name="Honey Funny" userId="4338458a21b77d3f" providerId="LiveId" clId="{232C9C44-E264-4FAD-86B0-9FB41F56D357}" dt="2021-05-10T22:38:15.715" v="17" actId="478"/>
          <ac:spMkLst>
            <pc:docMk/>
            <pc:sldMk cId="1810498911" sldId="276"/>
            <ac:spMk id="3" creationId="{4A7E2C36-CF66-4BBC-8E36-D90F55E7CAE0}"/>
          </ac:spMkLst>
        </pc:spChg>
        <pc:spChg chg="add mod">
          <ac:chgData name="Honey Funny" userId="4338458a21b77d3f" providerId="LiveId" clId="{232C9C44-E264-4FAD-86B0-9FB41F56D357}" dt="2021-05-19T18:37:28.087" v="566" actId="5793"/>
          <ac:spMkLst>
            <pc:docMk/>
            <pc:sldMk cId="1810498911" sldId="276"/>
            <ac:spMk id="6" creationId="{86496255-8A04-48CC-AABC-094FBFAE8DA0}"/>
          </ac:spMkLst>
        </pc:spChg>
      </pc:sldChg>
      <pc:sldChg chg="add">
        <pc:chgData name="Honey Funny" userId="4338458a21b77d3f" providerId="LiveId" clId="{232C9C44-E264-4FAD-86B0-9FB41F56D357}" dt="2021-05-19T18:19:16.774" v="316" actId="2890"/>
        <pc:sldMkLst>
          <pc:docMk/>
          <pc:sldMk cId="1497538878" sldId="277"/>
        </pc:sldMkLst>
      </pc:sldChg>
      <pc:sldChg chg="modSp add mod replId">
        <pc:chgData name="Honey Funny" userId="4338458a21b77d3f" providerId="LiveId" clId="{232C9C44-E264-4FAD-86B0-9FB41F56D357}" dt="2021-05-19T18:23:02.912" v="382" actId="207"/>
        <pc:sldMkLst>
          <pc:docMk/>
          <pc:sldMk cId="638613449" sldId="278"/>
        </pc:sldMkLst>
        <pc:spChg chg="mod">
          <ac:chgData name="Honey Funny" userId="4338458a21b77d3f" providerId="LiveId" clId="{232C9C44-E264-4FAD-86B0-9FB41F56D357}" dt="2021-05-19T18:23:02.912" v="382" actId="207"/>
          <ac:spMkLst>
            <pc:docMk/>
            <pc:sldMk cId="638613449" sldId="278"/>
            <ac:spMk id="6" creationId="{BB99C4BA-451E-4701-B146-F89B8F3B9C91}"/>
          </ac:spMkLst>
        </pc:spChg>
      </pc:sldChg>
      <pc:sldChg chg="add replId">
        <pc:chgData name="Honey Funny" userId="4338458a21b77d3f" providerId="LiveId" clId="{232C9C44-E264-4FAD-86B0-9FB41F56D357}" dt="2021-05-19T18:19:16.774" v="316" actId="2890"/>
        <pc:sldMkLst>
          <pc:docMk/>
          <pc:sldMk cId="2622511449" sldId="279"/>
        </pc:sldMkLst>
      </pc:sldChg>
      <pc:sldChg chg="modSp add del mod">
        <pc:chgData name="Honey Funny" userId="4338458a21b77d3f" providerId="LiveId" clId="{232C9C44-E264-4FAD-86B0-9FB41F56D357}" dt="2021-05-19T18:35:09.354" v="524" actId="6549"/>
        <pc:sldMkLst>
          <pc:docMk/>
          <pc:sldMk cId="2015362744" sldId="280"/>
        </pc:sldMkLst>
        <pc:spChg chg="mod">
          <ac:chgData name="Honey Funny" userId="4338458a21b77d3f" providerId="LiveId" clId="{232C9C44-E264-4FAD-86B0-9FB41F56D357}" dt="2021-05-19T18:35:08.722" v="521" actId="20577"/>
          <ac:spMkLst>
            <pc:docMk/>
            <pc:sldMk cId="2015362744" sldId="280"/>
            <ac:spMk id="2" creationId="{00000000-0000-0000-0000-000000000000}"/>
          </ac:spMkLst>
        </pc:spChg>
        <pc:spChg chg="mod">
          <ac:chgData name="Honey Funny" userId="4338458a21b77d3f" providerId="LiveId" clId="{232C9C44-E264-4FAD-86B0-9FB41F56D357}" dt="2021-05-19T18:35:08.915" v="522" actId="6549"/>
          <ac:spMkLst>
            <pc:docMk/>
            <pc:sldMk cId="2015362744" sldId="280"/>
            <ac:spMk id="4" creationId="{00000000-0000-0000-0000-000000000000}"/>
          </ac:spMkLst>
        </pc:spChg>
        <pc:spChg chg="mod">
          <ac:chgData name="Honey Funny" userId="4338458a21b77d3f" providerId="LiveId" clId="{232C9C44-E264-4FAD-86B0-9FB41F56D357}" dt="2021-05-19T18:35:09.354" v="524" actId="6549"/>
          <ac:spMkLst>
            <pc:docMk/>
            <pc:sldMk cId="2015362744" sldId="280"/>
            <ac:spMk id="6" creationId="{3E215611-220C-494B-A9B7-DAA38DCB1E5C}"/>
          </ac:spMkLst>
        </pc:spChg>
      </pc:sldChg>
      <pc:sldChg chg="add del replId">
        <pc:chgData name="Honey Funny" userId="4338458a21b77d3f" providerId="LiveId" clId="{232C9C44-E264-4FAD-86B0-9FB41F56D357}" dt="2021-05-19T18:35:08.153" v="518" actId="2890"/>
        <pc:sldMkLst>
          <pc:docMk/>
          <pc:sldMk cId="2282548724" sldId="281"/>
        </pc:sldMkLst>
      </pc:sldChg>
      <pc:sldChg chg="add">
        <pc:chgData name="Honey Funny" userId="4338458a21b77d3f" providerId="LiveId" clId="{232C9C44-E264-4FAD-86B0-9FB41F56D357}" dt="2021-05-19T18:37:01.695" v="530"/>
        <pc:sldMkLst>
          <pc:docMk/>
          <pc:sldMk cId="3082442329" sldId="282"/>
        </pc:sldMkLst>
      </pc:sldChg>
      <pc:sldChg chg="add">
        <pc:chgData name="Honey Funny" userId="4338458a21b77d3f" providerId="LiveId" clId="{232C9C44-E264-4FAD-86B0-9FB41F56D357}" dt="2021-05-19T18:37:01.695" v="530"/>
        <pc:sldMkLst>
          <pc:docMk/>
          <pc:sldMk cId="2567475190" sldId="283"/>
        </pc:sldMkLst>
      </pc:sldChg>
      <pc:sldChg chg="add">
        <pc:chgData name="Honey Funny" userId="4338458a21b77d3f" providerId="LiveId" clId="{232C9C44-E264-4FAD-86B0-9FB41F56D357}" dt="2021-05-19T18:37:01.695" v="530"/>
        <pc:sldMkLst>
          <pc:docMk/>
          <pc:sldMk cId="344480121" sldId="284"/>
        </pc:sldMkLst>
      </pc:sldChg>
      <pc:sldChg chg="add">
        <pc:chgData name="Honey Funny" userId="4338458a21b77d3f" providerId="LiveId" clId="{232C9C44-E264-4FAD-86B0-9FB41F56D357}" dt="2021-05-19T18:37:01.695" v="530"/>
        <pc:sldMkLst>
          <pc:docMk/>
          <pc:sldMk cId="2638189891" sldId="285"/>
        </pc:sldMkLst>
      </pc:sldChg>
      <pc:sldMasterChg chg="modSldLayout">
        <pc:chgData name="Honey Funny" userId="4338458a21b77d3f" providerId="LiveId" clId="{232C9C44-E264-4FAD-86B0-9FB41F56D357}" dt="2021-05-10T22:38:33.211" v="18" actId="403"/>
        <pc:sldMasterMkLst>
          <pc:docMk/>
          <pc:sldMasterMk cId="2834706309" sldId="2147483648"/>
        </pc:sldMasterMkLst>
        <pc:sldLayoutChg chg="modSp">
          <pc:chgData name="Honey Funny" userId="4338458a21b77d3f" providerId="LiveId" clId="{232C9C44-E264-4FAD-86B0-9FB41F56D357}" dt="2021-05-10T22:38:33.211" v="18" actId="403"/>
          <pc:sldLayoutMkLst>
            <pc:docMk/>
            <pc:sldMasterMk cId="1873469021" sldId="2147483650"/>
            <pc:sldLayoutMk cId="3346883280" sldId="2147483649"/>
          </pc:sldLayoutMkLst>
          <pc:spChg chg="mod">
            <ac:chgData name="Honey Funny" userId="4338458a21b77d3f" providerId="LiveId" clId="{232C9C44-E264-4FAD-86B0-9FB41F56D357}" dt="2021-05-10T22:38:33.211" v="18" actId="403"/>
            <ac:spMkLst>
              <pc:docMk/>
              <pc:sldMasterMk cId="1873469021" sldId="2147483650"/>
              <pc:sldLayoutMk cId="3346883280" sldId="2147483649"/>
              <ac:spMk id="4" creationId="{00000000-0000-0000-0000-000000000000}"/>
            </ac:spMkLst>
          </pc:spChg>
          <pc:spChg chg="mod">
            <ac:chgData name="Honey Funny" userId="4338458a21b77d3f" providerId="LiveId" clId="{232C9C44-E264-4FAD-86B0-9FB41F56D357}" dt="2021-05-10T22:38:33.211" v="18" actId="403"/>
            <ac:spMkLst>
              <pc:docMk/>
              <pc:sldMasterMk cId="1873469021" sldId="2147483650"/>
              <pc:sldLayoutMk cId="3346883280" sldId="2147483649"/>
              <ac:spMk id="9" creationId="{00000000-0000-0000-0000-000000000000}"/>
            </ac:spMkLst>
          </pc:spChg>
        </pc:sldLayoutChg>
      </pc:sldMasterChg>
    </pc:docChg>
  </pc:docChgLst>
  <pc:docChgLst>
    <pc:chgData name="Honey Funny" userId="4338458a21b77d3f" providerId="LiveId" clId="{534AB564-819D-4532-8160-FCADC110655D}"/>
    <pc:docChg chg="undo custSel addSld delSld modSld sldOrd">
      <pc:chgData name="Honey Funny" userId="4338458a21b77d3f" providerId="LiveId" clId="{534AB564-819D-4532-8160-FCADC110655D}" dt="2021-05-26T19:43:30.424" v="107" actId="27636"/>
      <pc:docMkLst>
        <pc:docMk/>
      </pc:docMkLst>
      <pc:sldChg chg="modSp mod">
        <pc:chgData name="Honey Funny" userId="4338458a21b77d3f" providerId="LiveId" clId="{534AB564-819D-4532-8160-FCADC110655D}" dt="2021-05-26T19:43:14.560" v="105" actId="27636"/>
        <pc:sldMkLst>
          <pc:docMk/>
          <pc:sldMk cId="3659232482" sldId="257"/>
        </pc:sldMkLst>
        <pc:spChg chg="mod">
          <ac:chgData name="Honey Funny" userId="4338458a21b77d3f" providerId="LiveId" clId="{534AB564-819D-4532-8160-FCADC110655D}" dt="2021-05-26T19:43:14.560" v="105" actId="27636"/>
          <ac:spMkLst>
            <pc:docMk/>
            <pc:sldMk cId="3659232482" sldId="257"/>
            <ac:spMk id="6" creationId="{CA9AD5A7-086C-408E-A0DD-A6817AE5B977}"/>
          </ac:spMkLst>
        </pc:spChg>
      </pc:sldChg>
      <pc:sldChg chg="modSp mod">
        <pc:chgData name="Honey Funny" userId="4338458a21b77d3f" providerId="LiveId" clId="{534AB564-819D-4532-8160-FCADC110655D}" dt="2021-05-26T19:30:22.506" v="41" actId="108"/>
        <pc:sldMkLst>
          <pc:docMk/>
          <pc:sldMk cId="3396471448" sldId="258"/>
        </pc:sldMkLst>
        <pc:spChg chg="mod">
          <ac:chgData name="Honey Funny" userId="4338458a21b77d3f" providerId="LiveId" clId="{534AB564-819D-4532-8160-FCADC110655D}" dt="2021-05-26T19:30:22.506" v="41" actId="108"/>
          <ac:spMkLst>
            <pc:docMk/>
            <pc:sldMk cId="3396471448" sldId="258"/>
            <ac:spMk id="6" creationId="{BB99C4BA-451E-4701-B146-F89B8F3B9C91}"/>
          </ac:spMkLst>
        </pc:spChg>
      </pc:sldChg>
      <pc:sldChg chg="modSp mod">
        <pc:chgData name="Honey Funny" userId="4338458a21b77d3f" providerId="LiveId" clId="{534AB564-819D-4532-8160-FCADC110655D}" dt="2021-05-26T19:30:41.309" v="48" actId="207"/>
        <pc:sldMkLst>
          <pc:docMk/>
          <pc:sldMk cId="3512555454" sldId="259"/>
        </pc:sldMkLst>
        <pc:spChg chg="mod">
          <ac:chgData name="Honey Funny" userId="4338458a21b77d3f" providerId="LiveId" clId="{534AB564-819D-4532-8160-FCADC110655D}" dt="2021-05-26T19:30:41.309" v="48" actId="207"/>
          <ac:spMkLst>
            <pc:docMk/>
            <pc:sldMk cId="3512555454" sldId="259"/>
            <ac:spMk id="6" creationId="{4750CBC0-6B8A-46EF-B458-0CAEA72B5F74}"/>
          </ac:spMkLst>
        </pc:spChg>
      </pc:sldChg>
      <pc:sldChg chg="modSp mod">
        <pc:chgData name="Honey Funny" userId="4338458a21b77d3f" providerId="LiveId" clId="{534AB564-819D-4532-8160-FCADC110655D}" dt="2021-05-26T19:41:03.070" v="85" actId="27636"/>
        <pc:sldMkLst>
          <pc:docMk/>
          <pc:sldMk cId="3915467238" sldId="261"/>
        </pc:sldMkLst>
        <pc:spChg chg="mod">
          <ac:chgData name="Honey Funny" userId="4338458a21b77d3f" providerId="LiveId" clId="{534AB564-819D-4532-8160-FCADC110655D}" dt="2021-05-26T19:41:03.070" v="85" actId="27636"/>
          <ac:spMkLst>
            <pc:docMk/>
            <pc:sldMk cId="3915467238" sldId="261"/>
            <ac:spMk id="6" creationId="{263F6579-6005-462A-8105-5E911C7C945F}"/>
          </ac:spMkLst>
        </pc:spChg>
      </pc:sldChg>
      <pc:sldChg chg="modSp mod">
        <pc:chgData name="Honey Funny" userId="4338458a21b77d3f" providerId="LiveId" clId="{534AB564-819D-4532-8160-FCADC110655D}" dt="2021-05-26T19:42:54.180" v="103" actId="403"/>
        <pc:sldMkLst>
          <pc:docMk/>
          <pc:sldMk cId="759325402" sldId="264"/>
        </pc:sldMkLst>
        <pc:spChg chg="mod">
          <ac:chgData name="Honey Funny" userId="4338458a21b77d3f" providerId="LiveId" clId="{534AB564-819D-4532-8160-FCADC110655D}" dt="2021-05-26T19:42:54.180" v="103" actId="403"/>
          <ac:spMkLst>
            <pc:docMk/>
            <pc:sldMk cId="759325402" sldId="264"/>
            <ac:spMk id="6" creationId="{25EF4CD0-23D8-465A-B5DE-9487C9F615F2}"/>
          </ac:spMkLst>
        </pc:spChg>
      </pc:sldChg>
      <pc:sldChg chg="modSp mod">
        <pc:chgData name="Honey Funny" userId="4338458a21b77d3f" providerId="LiveId" clId="{534AB564-819D-4532-8160-FCADC110655D}" dt="2021-05-26T19:41:42.694" v="93" actId="6549"/>
        <pc:sldMkLst>
          <pc:docMk/>
          <pc:sldMk cId="570963488" sldId="265"/>
        </pc:sldMkLst>
        <pc:spChg chg="mod">
          <ac:chgData name="Honey Funny" userId="4338458a21b77d3f" providerId="LiveId" clId="{534AB564-819D-4532-8160-FCADC110655D}" dt="2021-05-26T19:41:42.694" v="93" actId="6549"/>
          <ac:spMkLst>
            <pc:docMk/>
            <pc:sldMk cId="570963488" sldId="265"/>
            <ac:spMk id="6" creationId="{E85DFE4C-6374-4339-A099-593BB30F7634}"/>
          </ac:spMkLst>
        </pc:spChg>
      </pc:sldChg>
      <pc:sldChg chg="modSp mod">
        <pc:chgData name="Honey Funny" userId="4338458a21b77d3f" providerId="LiveId" clId="{534AB564-819D-4532-8160-FCADC110655D}" dt="2021-05-26T19:41:46.852" v="94" actId="207"/>
        <pc:sldMkLst>
          <pc:docMk/>
          <pc:sldMk cId="982669885" sldId="266"/>
        </pc:sldMkLst>
        <pc:spChg chg="mod">
          <ac:chgData name="Honey Funny" userId="4338458a21b77d3f" providerId="LiveId" clId="{534AB564-819D-4532-8160-FCADC110655D}" dt="2021-05-26T19:41:46.852" v="94" actId="207"/>
          <ac:spMkLst>
            <pc:docMk/>
            <pc:sldMk cId="982669885" sldId="266"/>
            <ac:spMk id="6" creationId="{F015E8C6-8BA4-44B9-B245-0EBF28BD2BB5}"/>
          </ac:spMkLst>
        </pc:spChg>
      </pc:sldChg>
      <pc:sldChg chg="del">
        <pc:chgData name="Honey Funny" userId="4338458a21b77d3f" providerId="LiveId" clId="{534AB564-819D-4532-8160-FCADC110655D}" dt="2021-05-26T19:30:52.131" v="49" actId="47"/>
        <pc:sldMkLst>
          <pc:docMk/>
          <pc:sldMk cId="1497538878" sldId="277"/>
        </pc:sldMkLst>
      </pc:sldChg>
      <pc:sldChg chg="del">
        <pc:chgData name="Honey Funny" userId="4338458a21b77d3f" providerId="LiveId" clId="{534AB564-819D-4532-8160-FCADC110655D}" dt="2021-05-26T19:30:53.307" v="50" actId="47"/>
        <pc:sldMkLst>
          <pc:docMk/>
          <pc:sldMk cId="638613449" sldId="278"/>
        </pc:sldMkLst>
      </pc:sldChg>
      <pc:sldChg chg="del">
        <pc:chgData name="Honey Funny" userId="4338458a21b77d3f" providerId="LiveId" clId="{534AB564-819D-4532-8160-FCADC110655D}" dt="2021-05-26T19:30:55.498" v="51" actId="47"/>
        <pc:sldMkLst>
          <pc:docMk/>
          <pc:sldMk cId="2622511449" sldId="279"/>
        </pc:sldMkLst>
      </pc:sldChg>
      <pc:sldChg chg="del">
        <pc:chgData name="Honey Funny" userId="4338458a21b77d3f" providerId="LiveId" clId="{534AB564-819D-4532-8160-FCADC110655D}" dt="2021-05-26T19:33:08.335" v="53" actId="47"/>
        <pc:sldMkLst>
          <pc:docMk/>
          <pc:sldMk cId="2282548724" sldId="281"/>
        </pc:sldMkLst>
      </pc:sldChg>
      <pc:sldChg chg="del">
        <pc:chgData name="Honey Funny" userId="4338458a21b77d3f" providerId="LiveId" clId="{534AB564-819D-4532-8160-FCADC110655D}" dt="2021-05-26T19:41:06.198" v="86" actId="47"/>
        <pc:sldMkLst>
          <pc:docMk/>
          <pc:sldMk cId="2567475190" sldId="283"/>
        </pc:sldMkLst>
      </pc:sldChg>
      <pc:sldChg chg="del">
        <pc:chgData name="Honey Funny" userId="4338458a21b77d3f" providerId="LiveId" clId="{534AB564-819D-4532-8160-FCADC110655D}" dt="2021-05-26T19:41:11.240" v="88" actId="47"/>
        <pc:sldMkLst>
          <pc:docMk/>
          <pc:sldMk cId="2638189891" sldId="285"/>
        </pc:sldMkLst>
      </pc:sldChg>
      <pc:sldChg chg="modSp add mod">
        <pc:chgData name="Honey Funny" userId="4338458a21b77d3f" providerId="LiveId" clId="{534AB564-819D-4532-8160-FCADC110655D}" dt="2021-05-26T19:43:30.424" v="107" actId="27636"/>
        <pc:sldMkLst>
          <pc:docMk/>
          <pc:sldMk cId="1774153847" sldId="286"/>
        </pc:sldMkLst>
        <pc:spChg chg="mod">
          <ac:chgData name="Honey Funny" userId="4338458a21b77d3f" providerId="LiveId" clId="{534AB564-819D-4532-8160-FCADC110655D}" dt="2021-05-26T19:43:30.424" v="107" actId="27636"/>
          <ac:spMkLst>
            <pc:docMk/>
            <pc:sldMk cId="1774153847" sldId="286"/>
            <ac:spMk id="6" creationId="{CA9AD5A7-086C-408E-A0DD-A6817AE5B977}"/>
          </ac:spMkLst>
        </pc:spChg>
      </pc:sldChg>
      <pc:sldChg chg="del">
        <pc:chgData name="Honey Funny" userId="4338458a21b77d3f" providerId="LiveId" clId="{534AB564-819D-4532-8160-FCADC110655D}" dt="2021-05-26T19:28:48.694" v="21" actId="47"/>
        <pc:sldMkLst>
          <pc:docMk/>
          <pc:sldMk cId="3704714838" sldId="286"/>
        </pc:sldMkLst>
      </pc:sldChg>
      <pc:sldChg chg="add replId">
        <pc:chgData name="Honey Funny" userId="4338458a21b77d3f" providerId="LiveId" clId="{534AB564-819D-4532-8160-FCADC110655D}" dt="2021-05-26T19:31:01.416" v="52" actId="2890"/>
        <pc:sldMkLst>
          <pc:docMk/>
          <pc:sldMk cId="1873730867" sldId="287"/>
        </pc:sldMkLst>
      </pc:sldChg>
      <pc:sldChg chg="add replId">
        <pc:chgData name="Honey Funny" userId="4338458a21b77d3f" providerId="LiveId" clId="{534AB564-819D-4532-8160-FCADC110655D}" dt="2021-05-26T19:31:01.416" v="52" actId="2890"/>
        <pc:sldMkLst>
          <pc:docMk/>
          <pc:sldMk cId="3649959852" sldId="288"/>
        </pc:sldMkLst>
      </pc:sldChg>
      <pc:sldChg chg="modSp add mod ord">
        <pc:chgData name="Honey Funny" userId="4338458a21b77d3f" providerId="LiveId" clId="{534AB564-819D-4532-8160-FCADC110655D}" dt="2021-05-26T19:33:15.771" v="57"/>
        <pc:sldMkLst>
          <pc:docMk/>
          <pc:sldMk cId="2952461834" sldId="289"/>
        </pc:sldMkLst>
        <pc:spChg chg="mod">
          <ac:chgData name="Honey Funny" userId="4338458a21b77d3f" providerId="LiveId" clId="{534AB564-819D-4532-8160-FCADC110655D}" dt="2021-05-26T19:33:13.341" v="55" actId="27636"/>
          <ac:spMkLst>
            <pc:docMk/>
            <pc:sldMk cId="2952461834" sldId="289"/>
            <ac:spMk id="6" creationId="{263F6579-6005-462A-8105-5E911C7C945F}"/>
          </ac:spMkLst>
        </pc:spChg>
      </pc:sldChg>
      <pc:sldChg chg="add">
        <pc:chgData name="Honey Funny" userId="4338458a21b77d3f" providerId="LiveId" clId="{534AB564-819D-4532-8160-FCADC110655D}" dt="2021-05-26T19:41:02.906" v="84"/>
        <pc:sldMkLst>
          <pc:docMk/>
          <pc:sldMk cId="3654535979" sldId="290"/>
        </pc:sldMkLst>
      </pc:sldChg>
      <pc:sldChg chg="add">
        <pc:chgData name="Honey Funny" userId="4338458a21b77d3f" providerId="LiveId" clId="{534AB564-819D-4532-8160-FCADC110655D}" dt="2021-05-26T19:41:09.196" v="87"/>
        <pc:sldMkLst>
          <pc:docMk/>
          <pc:sldMk cId="3032996288" sldId="29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390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426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5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716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346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6000" dirty="0"/>
              <a:t>مَــعَ مُــرورِ الــوَقــــت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As Time Goes By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 err="1"/>
              <a:t>Maʻa</a:t>
            </a:r>
            <a:r>
              <a:rPr lang="en-US" sz="5400" dirty="0"/>
              <a:t> </a:t>
            </a:r>
            <a:r>
              <a:rPr lang="en-US" sz="5400" dirty="0" err="1"/>
              <a:t>Murūrel</a:t>
            </a:r>
            <a:r>
              <a:rPr lang="en-US" sz="5400" dirty="0"/>
              <a:t> </a:t>
            </a:r>
            <a:r>
              <a:rPr lang="en-US" sz="5400" dirty="0" err="1"/>
              <a:t>Waqt</a:t>
            </a:r>
            <a:endParaRPr lang="en-US" sz="5400" dirty="0">
              <a:ea typeface="Calibri" panose="020F050202020403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BF03369-6FA9-43D4-8EB3-A40A2B1854CB}"/>
              </a:ext>
            </a:extLst>
          </p:cNvPr>
          <p:cNvSpPr txBox="1">
            <a:spLocks noChangeAspect="1"/>
          </p:cNvSpPr>
          <p:nvPr/>
        </p:nvSpPr>
        <p:spPr>
          <a:xfrm>
            <a:off x="2344309" y="5075484"/>
            <a:ext cx="7503382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كلمات</a:t>
            </a:r>
            <a:r>
              <a:rPr lang="ar-KW" sz="3200" dirty="0"/>
              <a:t> وتلحين</a:t>
            </a:r>
            <a:r>
              <a:rPr lang="ar-SA" sz="3200" dirty="0"/>
              <a:t>:</a:t>
            </a:r>
            <a:r>
              <a:rPr lang="ar-KW" sz="3200" dirty="0"/>
              <a:t> نزار فارس</a:t>
            </a:r>
            <a:endParaRPr lang="ar-SA" sz="320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9CEA996F-690D-42A6-B0B8-7A8C3DEB6C87}"/>
              </a:ext>
            </a:extLst>
          </p:cNvPr>
          <p:cNvSpPr txBox="1">
            <a:spLocks noChangeAspect="1"/>
          </p:cNvSpPr>
          <p:nvPr/>
        </p:nvSpPr>
        <p:spPr>
          <a:xfrm>
            <a:off x="2344309" y="5577840"/>
            <a:ext cx="7503382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+mj-lt"/>
              </a:rPr>
              <a:t>Kalimāt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waTalḥīn</a:t>
            </a:r>
            <a:r>
              <a:rPr lang="en-US" sz="3200" dirty="0">
                <a:latin typeface="+mj-lt"/>
              </a:rPr>
              <a:t>: Nizar Fares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C6E5586-6C8E-48D9-9C1D-A59E9687644D}"/>
              </a:ext>
            </a:extLst>
          </p:cNvPr>
          <p:cNvSpPr txBox="1">
            <a:spLocks noChangeAspect="1"/>
          </p:cNvSpPr>
          <p:nvPr/>
        </p:nvSpPr>
        <p:spPr>
          <a:xfrm>
            <a:off x="2344309" y="6091485"/>
            <a:ext cx="7503382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Lyrics and Music by: Nizar Fares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أَفــتُــرُ، هَـــل أَضــيـــع؟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A9AD5A7-086C-408E-A0DD-A6817AE5B9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my faith be lukewarm, or shall I drift away?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sz="6000" dirty="0"/>
              <a:t>‛</a:t>
            </a:r>
            <a:r>
              <a:rPr lang="en-US" sz="6000" dirty="0" err="1"/>
              <a:t>Afturu</a:t>
            </a:r>
            <a:r>
              <a:rPr lang="en-US" sz="6000" dirty="0"/>
              <a:t>, Hal ‛</a:t>
            </a:r>
            <a:r>
              <a:rPr lang="en-US" sz="6000" dirty="0" err="1"/>
              <a:t>A</a:t>
            </a:r>
            <a:r>
              <a:rPr lang="en-US" dirty="0" err="1"/>
              <a:t>ḍī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23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نَــفــســي لِـلـشَّـــرِّ أبــيــع؟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B99C4BA-451E-4701-B146-F89B8F3B9C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I surrender to evil powers?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liSharri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Ab</a:t>
            </a:r>
            <a:r>
              <a:rPr lang="en-US" dirty="0" err="1"/>
              <a:t>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7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أُجــاهِـــدْ وَلا أَسْــتَــطــيــع؟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50CBC0-6B8A-46EF-B458-0CAEA72B5F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I fight the good fights but with no success?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sz="6000" dirty="0"/>
              <a:t>‛</a:t>
            </a:r>
            <a:r>
              <a:rPr lang="en-US" sz="6000" dirty="0" err="1"/>
              <a:t>Ujāhed</a:t>
            </a:r>
            <a:r>
              <a:rPr lang="en-US" sz="6000" dirty="0"/>
              <a:t> </a:t>
            </a:r>
            <a:r>
              <a:rPr lang="en-US" sz="6000" dirty="0" err="1"/>
              <a:t>waLā</a:t>
            </a:r>
            <a:r>
              <a:rPr lang="en-US" sz="6000" dirty="0"/>
              <a:t> ‛</a:t>
            </a:r>
            <a:r>
              <a:rPr lang="en-US" sz="6000" dirty="0" err="1"/>
              <a:t>Astaṭī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5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أَفــتُــرُ، هَـــل أَضــيـــع؟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A9AD5A7-086C-408E-A0DD-A6817AE5B9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my faith be lukewarm, or shall I drift away?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sz="6000" dirty="0"/>
              <a:t>‛</a:t>
            </a:r>
            <a:r>
              <a:rPr lang="en-US" sz="6000" dirty="0" err="1"/>
              <a:t>Afturu</a:t>
            </a:r>
            <a:r>
              <a:rPr lang="en-US" sz="6000" dirty="0"/>
              <a:t>, Hal ‛</a:t>
            </a:r>
            <a:r>
              <a:rPr lang="en-US" sz="6000" dirty="0" err="1"/>
              <a:t>A</a:t>
            </a:r>
            <a:r>
              <a:rPr lang="en-US" dirty="0" err="1"/>
              <a:t>ḍī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15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نَــفــســي لِـلـشَّـــرِّ أبــيــع؟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B99C4BA-451E-4701-B146-F89B8F3B9C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I surrender to evil powers?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liSharri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sz="6000" dirty="0" err="1"/>
              <a:t>Ab</a:t>
            </a:r>
            <a:r>
              <a:rPr lang="en-US" dirty="0" err="1"/>
              <a:t>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73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</a:t>
            </a:r>
            <a:br>
              <a:rPr lang="ar-KW" dirty="0"/>
            </a:br>
            <a:r>
              <a:rPr lang="ar-KW" dirty="0"/>
              <a:t>هَـــل أُجــاهِـــدْ وَلا أَسْــتَــطــيــع؟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50CBC0-6B8A-46EF-B458-0CAEA72B5F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I fight the good fights but with no success?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sz="6000" dirty="0"/>
              <a:t>‛</a:t>
            </a:r>
            <a:r>
              <a:rPr lang="en-US" sz="6000" dirty="0" err="1"/>
              <a:t>Ujāhed</a:t>
            </a:r>
            <a:r>
              <a:rPr lang="en-US" sz="6000" dirty="0"/>
              <a:t> </a:t>
            </a:r>
            <a:r>
              <a:rPr lang="en-US" sz="6000" dirty="0" err="1"/>
              <a:t>waLā</a:t>
            </a:r>
            <a:r>
              <a:rPr lang="en-US" sz="6000" dirty="0"/>
              <a:t> ‛</a:t>
            </a:r>
            <a:r>
              <a:rPr lang="en-US" sz="6000" dirty="0" err="1"/>
              <a:t>Astaṭī</a:t>
            </a:r>
            <a:r>
              <a:rPr lang="en-US" sz="6000" dirty="0"/>
              <a:t>‘?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95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لا... لا... لا... لا... لا...</a:t>
            </a:r>
            <a:br>
              <a:rPr lang="ar-KW" dirty="0"/>
            </a:br>
            <a:r>
              <a:rPr lang="ar-KW" dirty="0"/>
              <a:t>سَــأَلــبَـــسُ سِــلاحَ اللهِ الـكــامِـــل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215611-220C-494B-A9B7-DAA38DCB1E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no way</a:t>
            </a:r>
            <a:br>
              <a:rPr lang="en-US" dirty="0"/>
            </a:br>
            <a:r>
              <a:rPr lang="en-US" dirty="0"/>
              <a:t>I shall ‘Put on the whole armor of God’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br>
              <a:rPr lang="en-US" dirty="0"/>
            </a:br>
            <a:r>
              <a:rPr lang="en-US" dirty="0" err="1"/>
              <a:t>sa</a:t>
            </a:r>
            <a:r>
              <a:rPr lang="en-US" sz="6000" dirty="0" err="1"/>
              <a:t>‛Albasu</a:t>
            </a:r>
            <a:r>
              <a:rPr lang="en-US" sz="6000" dirty="0"/>
              <a:t> </a:t>
            </a:r>
            <a:r>
              <a:rPr lang="en-US" sz="6000" dirty="0" err="1"/>
              <a:t>Sil</a:t>
            </a:r>
            <a:r>
              <a:rPr lang="en-US" dirty="0" err="1"/>
              <a:t>āḥal</a:t>
            </a:r>
            <a:r>
              <a:rPr lang="en-US" dirty="0"/>
              <a:t> </a:t>
            </a:r>
            <a:r>
              <a:rPr lang="en-US" dirty="0" err="1"/>
              <a:t>Lāhel</a:t>
            </a:r>
            <a:r>
              <a:rPr lang="en-US" dirty="0"/>
              <a:t> </a:t>
            </a:r>
            <a:r>
              <a:rPr lang="en-US" dirty="0" err="1"/>
              <a:t>Kāmel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9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تُــرسَ إيــمــانــي وَخَــلاصــي حــامِــل</a:t>
            </a:r>
            <a:br>
              <a:rPr lang="ar-KW" dirty="0"/>
            </a:br>
            <a:r>
              <a:rPr lang="ar-KW" dirty="0"/>
              <a:t>بِـالحَــقِّ وَالـبِـــرِّ، بِــالــرُّوحِ عــامِــل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63F6579-6005-462A-8105-5E911C7C94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Taking the shield of faith and the helmet of salvation</a:t>
            </a:r>
            <a:br>
              <a:rPr lang="en-US" dirty="0"/>
            </a:br>
            <a:r>
              <a:rPr lang="en-US" dirty="0"/>
              <a:t>Abiding by Truth, Righteousness and the Holy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Tursa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waKhalāṣī</a:t>
            </a:r>
            <a:r>
              <a:rPr lang="en-US" dirty="0"/>
              <a:t> </a:t>
            </a:r>
            <a:r>
              <a:rPr lang="en-US" dirty="0" err="1"/>
              <a:t>Ḥāmel</a:t>
            </a:r>
            <a:br>
              <a:rPr lang="en-US" dirty="0"/>
            </a:br>
            <a:r>
              <a:rPr lang="en-US" dirty="0" err="1"/>
              <a:t>belḤaqqi</a:t>
            </a:r>
            <a:r>
              <a:rPr lang="en-US" dirty="0"/>
              <a:t> </a:t>
            </a:r>
            <a:r>
              <a:rPr lang="en-US" dirty="0" err="1"/>
              <a:t>walBerri</a:t>
            </a:r>
            <a:r>
              <a:rPr lang="en-US" dirty="0"/>
              <a:t>, </a:t>
            </a:r>
            <a:r>
              <a:rPr lang="en-US" dirty="0" err="1"/>
              <a:t>beRrūḥi</a:t>
            </a:r>
            <a:r>
              <a:rPr lang="en-US" dirty="0"/>
              <a:t> </a:t>
            </a:r>
            <a:r>
              <a:rPr lang="en-US" sz="6000" dirty="0"/>
              <a:t>‘</a:t>
            </a:r>
            <a:r>
              <a:rPr lang="en-US" dirty="0" err="1"/>
              <a:t>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46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سَــأَلــبَـــسُ سِــلاحَ اللهِ الـكــامِـــل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215611-220C-494B-A9B7-DAA38DCB1E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shall ‘Put on the whole armor of God’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</a:t>
            </a:r>
            <a:r>
              <a:rPr lang="en-US" sz="6000" dirty="0" err="1"/>
              <a:t>‛Albasu</a:t>
            </a:r>
            <a:r>
              <a:rPr lang="en-US" sz="6000" dirty="0"/>
              <a:t> </a:t>
            </a:r>
            <a:r>
              <a:rPr lang="en-US" sz="6000" dirty="0" err="1"/>
              <a:t>Sil</a:t>
            </a:r>
            <a:r>
              <a:rPr lang="en-US" dirty="0" err="1"/>
              <a:t>āḥal</a:t>
            </a:r>
            <a:r>
              <a:rPr lang="en-US" dirty="0"/>
              <a:t> </a:t>
            </a:r>
            <a:r>
              <a:rPr lang="en-US" dirty="0" err="1"/>
              <a:t>Lāhel</a:t>
            </a:r>
            <a:r>
              <a:rPr lang="en-US" dirty="0"/>
              <a:t> </a:t>
            </a:r>
            <a:r>
              <a:rPr lang="en-US" dirty="0" err="1"/>
              <a:t>Kāmel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36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تُــرسَ إيــمــانــي وَخَــلاصــي حــامِــل</a:t>
            </a:r>
            <a:br>
              <a:rPr lang="ar-KW" dirty="0"/>
            </a:br>
            <a:r>
              <a:rPr lang="ar-KW" dirty="0"/>
              <a:t>بِـالحَــقِّ وَالـبِـــرِّ، بِــالــرُّوحِ عــامِــل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63F6579-6005-462A-8105-5E911C7C94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Taking the shield of faith and the helmet of salvation</a:t>
            </a:r>
            <a:br>
              <a:rPr lang="en-US" dirty="0"/>
            </a:br>
            <a:r>
              <a:rPr lang="en-US" dirty="0"/>
              <a:t>Abiding by Truth, Righteousness and the Holy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Tursa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waKhalāṣī</a:t>
            </a:r>
            <a:r>
              <a:rPr lang="en-US" dirty="0"/>
              <a:t> </a:t>
            </a:r>
            <a:r>
              <a:rPr lang="en-US" dirty="0" err="1"/>
              <a:t>Ḥāmel</a:t>
            </a:r>
            <a:br>
              <a:rPr lang="en-US" dirty="0"/>
            </a:br>
            <a:r>
              <a:rPr lang="en-US" dirty="0" err="1"/>
              <a:t>belḤaqqi</a:t>
            </a:r>
            <a:r>
              <a:rPr lang="en-US" dirty="0"/>
              <a:t> </a:t>
            </a:r>
            <a:r>
              <a:rPr lang="en-US" dirty="0" err="1"/>
              <a:t>walBerri</a:t>
            </a:r>
            <a:r>
              <a:rPr lang="en-US" dirty="0"/>
              <a:t>, </a:t>
            </a:r>
            <a:r>
              <a:rPr lang="en-US" dirty="0" err="1"/>
              <a:t>beRrūḥi</a:t>
            </a:r>
            <a:r>
              <a:rPr lang="en-US" dirty="0"/>
              <a:t> </a:t>
            </a:r>
            <a:r>
              <a:rPr lang="en-US" sz="6000" dirty="0"/>
              <a:t>‘</a:t>
            </a:r>
            <a:r>
              <a:rPr lang="en-US" dirty="0" err="1"/>
              <a:t>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46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08C12-9E5D-4447-AF47-F6C4EFAEA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 </a:t>
            </a:r>
            <a:br>
              <a:rPr lang="ar-KW" dirty="0"/>
            </a:br>
            <a:r>
              <a:rPr lang="ar-KW" dirty="0"/>
              <a:t>هَـــل أَعــتــادُ مَــســيــحِــيَّـــتــي؟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EF4CD0-23D8-465A-B5DE-9487C9F615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will I be accustomed </a:t>
            </a:r>
            <a:br>
              <a:rPr lang="en-US" dirty="0"/>
            </a:br>
            <a:r>
              <a:rPr lang="en-US" dirty="0"/>
              <a:t>to status quo as a “Christian”?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B4179-9C19-4A7D-BB76-6C735AB9D6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sz="6000" dirty="0"/>
              <a:t>‛</a:t>
            </a:r>
            <a:r>
              <a:rPr lang="en-US" sz="6000" dirty="0" err="1"/>
              <a:t>A‘t</a:t>
            </a:r>
            <a:r>
              <a:rPr lang="en-US" dirty="0" err="1"/>
              <a:t>ādu</a:t>
            </a:r>
            <a:r>
              <a:rPr lang="en-US" dirty="0"/>
              <a:t> </a:t>
            </a:r>
            <a:r>
              <a:rPr lang="en-US" dirty="0" err="1"/>
              <a:t>Masīḥeyyatī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5932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ECF47-873B-4AF3-8EE0-76ED956EA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 </a:t>
            </a:r>
            <a:br>
              <a:rPr lang="ar-KW" dirty="0"/>
            </a:br>
            <a:r>
              <a:rPr lang="ar-KW" dirty="0"/>
              <a:t>هَـــل تـنـهـارُ شَـــهــادَتــي؟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5DFE4C-6374-4339-A099-593BB30F76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my testimony be forfeited?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D47407-AA13-40A0-A68F-AA174B551E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dirty="0" err="1"/>
              <a:t>Tanhāru</a:t>
            </a:r>
            <a:r>
              <a:rPr lang="en-US" dirty="0"/>
              <a:t> </a:t>
            </a:r>
            <a:r>
              <a:rPr lang="en-US" dirty="0" err="1"/>
              <a:t>Shahādatī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709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9D387-8FBB-4439-ACCB-6F12ADC57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 </a:t>
            </a:r>
            <a:br>
              <a:rPr lang="ar-KW" dirty="0"/>
            </a:br>
            <a:r>
              <a:rPr lang="ar-KW" dirty="0"/>
              <a:t>هَـــل تَــنْــطَــفِــئُ شُــعـــلَــتــي؟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015E8C6-8BA4-44B9-B245-0EBF28BD2B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time goes by, </a:t>
            </a:r>
            <a:br>
              <a:rPr lang="en-US" dirty="0"/>
            </a:br>
            <a:r>
              <a:rPr lang="en-US" dirty="0"/>
              <a:t>will my passion be quenched?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475AD2-3DB2-456D-9772-69C2FFEF69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br>
              <a:rPr lang="en-US" dirty="0"/>
            </a:br>
            <a:r>
              <a:rPr lang="en-US" dirty="0"/>
              <a:t>Hal </a:t>
            </a:r>
            <a:r>
              <a:rPr lang="en-US" dirty="0" err="1"/>
              <a:t>Tanṭafi</a:t>
            </a:r>
            <a:r>
              <a:rPr lang="en-US" sz="6000" dirty="0" err="1"/>
              <a:t>‛u</a:t>
            </a:r>
            <a:r>
              <a:rPr lang="en-US" sz="6000" dirty="0"/>
              <a:t> </a:t>
            </a:r>
            <a:r>
              <a:rPr lang="en-US" sz="6000" dirty="0" err="1"/>
              <a:t>Shu‘lat</a:t>
            </a:r>
            <a:r>
              <a:rPr lang="en-US" dirty="0" err="1"/>
              <a:t>ī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8266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لا... لا... لا... لا... لا...</a:t>
            </a:r>
            <a:br>
              <a:rPr lang="ar-KW" dirty="0"/>
            </a:br>
            <a:r>
              <a:rPr lang="ar-KW" dirty="0"/>
              <a:t>سَــأَلــبَـــسُ سِــلاحَ اللهِ الـكــامِـــل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215611-220C-494B-A9B7-DAA38DCB1E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No, no way</a:t>
            </a:r>
            <a:br>
              <a:rPr lang="en-US" dirty="0"/>
            </a:br>
            <a:r>
              <a:rPr lang="en-US" dirty="0"/>
              <a:t>I shall ‘Put on the whole armor of God’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r>
              <a:rPr lang="en-US" dirty="0" err="1"/>
              <a:t>Lā</a:t>
            </a:r>
            <a:r>
              <a:rPr lang="en-US" dirty="0"/>
              <a:t>.. </a:t>
            </a:r>
            <a:br>
              <a:rPr lang="en-US" dirty="0"/>
            </a:br>
            <a:r>
              <a:rPr lang="en-US" dirty="0" err="1"/>
              <a:t>sa</a:t>
            </a:r>
            <a:r>
              <a:rPr lang="en-US" sz="6000" dirty="0" err="1"/>
              <a:t>‛Albasu</a:t>
            </a:r>
            <a:r>
              <a:rPr lang="en-US" sz="6000" dirty="0"/>
              <a:t> </a:t>
            </a:r>
            <a:r>
              <a:rPr lang="en-US" sz="6000" dirty="0" err="1"/>
              <a:t>Sil</a:t>
            </a:r>
            <a:r>
              <a:rPr lang="en-US" dirty="0" err="1"/>
              <a:t>āḥal</a:t>
            </a:r>
            <a:r>
              <a:rPr lang="en-US" dirty="0"/>
              <a:t> </a:t>
            </a:r>
            <a:r>
              <a:rPr lang="en-US" dirty="0" err="1"/>
              <a:t>Lāhel</a:t>
            </a:r>
            <a:r>
              <a:rPr lang="en-US" dirty="0"/>
              <a:t> </a:t>
            </a:r>
            <a:r>
              <a:rPr lang="en-US" dirty="0" err="1"/>
              <a:t>Kāmel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44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تُــرسَ إيــمــانــي وَخَــلاصــي حــامِــل</a:t>
            </a:r>
            <a:br>
              <a:rPr lang="ar-KW" dirty="0"/>
            </a:br>
            <a:r>
              <a:rPr lang="ar-KW" dirty="0"/>
              <a:t>بِـالحَــقِّ وَالـبِـــرِّ، بِــالــرُّوحِ عــامِــل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63F6579-6005-462A-8105-5E911C7C94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Taking the shield of faith and the helmet of salvation</a:t>
            </a:r>
            <a:br>
              <a:rPr lang="en-US" dirty="0"/>
            </a:br>
            <a:r>
              <a:rPr lang="en-US" dirty="0"/>
              <a:t>Abiding by Truth, Righteousness and the Holy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Tursa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waKhalāṣī</a:t>
            </a:r>
            <a:r>
              <a:rPr lang="en-US" dirty="0"/>
              <a:t> </a:t>
            </a:r>
            <a:r>
              <a:rPr lang="en-US" dirty="0" err="1"/>
              <a:t>Ḥāmel</a:t>
            </a:r>
            <a:br>
              <a:rPr lang="en-US" dirty="0"/>
            </a:br>
            <a:r>
              <a:rPr lang="en-US" dirty="0" err="1"/>
              <a:t>belḤaqqi</a:t>
            </a:r>
            <a:r>
              <a:rPr lang="en-US" dirty="0"/>
              <a:t> </a:t>
            </a:r>
            <a:r>
              <a:rPr lang="en-US" dirty="0" err="1"/>
              <a:t>walBerri</a:t>
            </a:r>
            <a:r>
              <a:rPr lang="en-US" dirty="0"/>
              <a:t>, </a:t>
            </a:r>
            <a:r>
              <a:rPr lang="en-US" dirty="0" err="1"/>
              <a:t>beRrūḥi</a:t>
            </a:r>
            <a:r>
              <a:rPr lang="en-US" dirty="0"/>
              <a:t> </a:t>
            </a:r>
            <a:r>
              <a:rPr lang="en-US" sz="6000" dirty="0"/>
              <a:t>‘</a:t>
            </a:r>
            <a:r>
              <a:rPr lang="en-US" dirty="0" err="1"/>
              <a:t>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53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سَــأَلــبَـــسُ سِــلاحَ اللهِ الـكــامِـــل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215611-220C-494B-A9B7-DAA38DCB1E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shall ‘Put on the whole armor of God’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</a:t>
            </a:r>
            <a:r>
              <a:rPr lang="en-US" sz="6000" dirty="0" err="1"/>
              <a:t>‛Albasu</a:t>
            </a:r>
            <a:r>
              <a:rPr lang="en-US" sz="6000" dirty="0"/>
              <a:t> </a:t>
            </a:r>
            <a:r>
              <a:rPr lang="en-US" sz="6000" dirty="0" err="1"/>
              <a:t>Sil</a:t>
            </a:r>
            <a:r>
              <a:rPr lang="en-US" dirty="0" err="1"/>
              <a:t>āḥal</a:t>
            </a:r>
            <a:r>
              <a:rPr lang="en-US" dirty="0"/>
              <a:t> </a:t>
            </a:r>
            <a:r>
              <a:rPr lang="en-US" dirty="0" err="1"/>
              <a:t>Lāhel</a:t>
            </a:r>
            <a:r>
              <a:rPr lang="en-US" dirty="0"/>
              <a:t> </a:t>
            </a:r>
            <a:r>
              <a:rPr lang="en-US" dirty="0" err="1"/>
              <a:t>Kāmel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8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تُــرسَ إيــمــانــي وَخَــلاصــي حــامِــل</a:t>
            </a:r>
            <a:br>
              <a:rPr lang="ar-KW" dirty="0"/>
            </a:br>
            <a:r>
              <a:rPr lang="ar-KW" dirty="0"/>
              <a:t>بِـالحَــقِّ وَالـبِـــرِّ، بِــالــرُّوحِ عــامِــل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63F6579-6005-462A-8105-5E911C7C94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Taking the shield of faith and the helmet of salvation</a:t>
            </a:r>
            <a:br>
              <a:rPr lang="en-US" dirty="0"/>
            </a:br>
            <a:r>
              <a:rPr lang="en-US" dirty="0"/>
              <a:t>Abiding by Truth, Righteousness and the Holy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Tursa</a:t>
            </a:r>
            <a:r>
              <a:rPr lang="en-US" dirty="0"/>
              <a:t> </a:t>
            </a:r>
            <a:r>
              <a:rPr lang="en-US" sz="6000" dirty="0"/>
              <a:t>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waKhalāṣī</a:t>
            </a:r>
            <a:r>
              <a:rPr lang="en-US" dirty="0"/>
              <a:t> </a:t>
            </a:r>
            <a:r>
              <a:rPr lang="en-US" dirty="0" err="1"/>
              <a:t>Ḥāmel</a:t>
            </a:r>
            <a:br>
              <a:rPr lang="en-US" dirty="0"/>
            </a:br>
            <a:r>
              <a:rPr lang="en-US" dirty="0" err="1"/>
              <a:t>belḤaqqi</a:t>
            </a:r>
            <a:r>
              <a:rPr lang="en-US" dirty="0"/>
              <a:t> </a:t>
            </a:r>
            <a:r>
              <a:rPr lang="en-US" dirty="0" err="1"/>
              <a:t>walBerri</a:t>
            </a:r>
            <a:r>
              <a:rPr lang="en-US" dirty="0"/>
              <a:t>, </a:t>
            </a:r>
            <a:r>
              <a:rPr lang="en-US" dirty="0" err="1"/>
              <a:t>beRrūḥi</a:t>
            </a:r>
            <a:r>
              <a:rPr lang="en-US" dirty="0"/>
              <a:t> </a:t>
            </a:r>
            <a:r>
              <a:rPr lang="en-US" sz="6000" dirty="0"/>
              <a:t>‘</a:t>
            </a:r>
            <a:r>
              <a:rPr lang="en-US" dirty="0" err="1"/>
              <a:t>Āmel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99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9D387-8FBB-4439-ACCB-6F12ADC57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مَــــعَ مُــــرورِ الــوَقــــت !!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6496255-8A04-48CC-AABC-094FBFAE8D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 time goes by ……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475AD2-3DB2-456D-9772-69C2FFEF69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</a:t>
            </a:r>
            <a:r>
              <a:rPr lang="en-US" sz="6000" dirty="0" err="1"/>
              <a:t>‘a</a:t>
            </a:r>
            <a:r>
              <a:rPr lang="en-US" sz="6000" dirty="0"/>
              <a:t> </a:t>
            </a:r>
            <a:r>
              <a:rPr lang="en-US" sz="6000" dirty="0" err="1"/>
              <a:t>Mur</a:t>
            </a:r>
            <a:r>
              <a:rPr lang="en-US" dirty="0" err="1"/>
              <a:t>ūrel</a:t>
            </a:r>
            <a:r>
              <a:rPr lang="en-US" dirty="0"/>
              <a:t> </a:t>
            </a:r>
            <a:r>
              <a:rPr lang="en-US" dirty="0" err="1"/>
              <a:t>Waqt</a:t>
            </a:r>
            <a:r>
              <a:rPr lang="en-US" dirty="0"/>
              <a:t> !!</a:t>
            </a:r>
          </a:p>
        </p:txBody>
      </p:sp>
    </p:spTree>
    <p:extLst>
      <p:ext uri="{BB962C8B-B14F-4D97-AF65-F5344CB8AC3E}">
        <p14:creationId xmlns:p14="http://schemas.microsoft.com/office/powerpoint/2010/main" val="181049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</TotalTime>
  <Words>686</Words>
  <Application>Microsoft Office PowerPoint</Application>
  <PresentationFormat>Widescreen</PresentationFormat>
  <Paragraphs>61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1_Office Theme</vt:lpstr>
      <vt:lpstr>مَــعَ مُــرورِ الــوَقــــت</vt:lpstr>
      <vt:lpstr>مَــــعَ مُــــرورِ الــوَقــــت هَـــل أَفــتُــرُ، هَـــل أَضــيـــع؟</vt:lpstr>
      <vt:lpstr>مَــــعَ مُــــرورِ الــوَقــــت هَـــل نَــفــســي لِـلـشَّـــرِّ أبــيــع؟</vt:lpstr>
      <vt:lpstr>مَــــعَ مُــــرورِ الــوَقــــت هَـــل أُجــاهِـــدْ وَلا أَسْــتَــطــيــع؟</vt:lpstr>
      <vt:lpstr>مَــــعَ مُــــرورِ الــوَقــــت هَـــل أَفــتُــرُ، هَـــل أَضــيـــع؟</vt:lpstr>
      <vt:lpstr>مَــــعَ مُــــرورِ الــوَقــــت هَـــل نَــفــســي لِـلـشَّـــرِّ أبــيــع؟</vt:lpstr>
      <vt:lpstr>مَــــعَ مُــــرورِ الــوَقــــت هَـــل أُجــاهِـــدْ وَلا أَسْــتَــطــيــع؟</vt:lpstr>
      <vt:lpstr>لا... لا... لا... لا... لا... سَــأَلــبَـــسُ سِــلاحَ اللهِ الـكــامِـــل</vt:lpstr>
      <vt:lpstr>تُــرسَ إيــمــانــي وَخَــلاصــي حــامِــل بِـالحَــقِّ وَالـبِـــرِّ، بِــالــرُّوحِ عــامِــل</vt:lpstr>
      <vt:lpstr>سَــأَلــبَـــسُ سِــلاحَ اللهِ الـكــامِـــل</vt:lpstr>
      <vt:lpstr>تُــرسَ إيــمــانــي وَخَــلاصــي حــامِــل بِـالحَــقِّ وَالـبِـــرِّ، بِــالــرُّوحِ عــامِــل</vt:lpstr>
      <vt:lpstr>مَــــعَ مُــــرورِ الــوَقــــت  هَـــل أَعــتــادُ مَــســيــحِــيَّـــتــي؟</vt:lpstr>
      <vt:lpstr>مَــــعَ مُــــرورِ الــوَقــــت  هَـــل تـنـهـارُ شَـــهــادَتــي؟</vt:lpstr>
      <vt:lpstr>مَــــعَ مُــــرورِ الــوَقــــت  هَـــل تَــنْــطَــفِــئُ شُــعـــلَــتــي؟</vt:lpstr>
      <vt:lpstr>لا... لا... لا... لا... لا... سَــأَلــبَـــسُ سِــلاحَ اللهِ الـكــامِـــل</vt:lpstr>
      <vt:lpstr>تُــرسَ إيــمــانــي وَخَــلاصــي حــامِــل بِـالحَــقِّ وَالـبِـــرِّ، بِــالــرُّوحِ عــامِــل</vt:lpstr>
      <vt:lpstr>سَــأَلــبَـــسُ سِــلاحَ اللهِ الـكــامِـــل</vt:lpstr>
      <vt:lpstr>تُــرسَ إيــمــانــي وَخَــلاصــي حــامِــل بِـالحَــقِّ وَالـبِـــرِّ، بِــالــرُّوحِ عــامِــل</vt:lpstr>
      <vt:lpstr>مَــــعَ مُــــرورِ الــوَقــــت 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Maʻa Murūrel Waqt - مع مرور الوقت</dc:title>
  <dc:subject/>
  <dc:creator>Nizar Fares</dc:creator>
  <cp:keywords>Nizar 2007  Ma‘a Murūril Waqt مع مرور الوقت</cp:keywords>
  <cp:lastModifiedBy>Honey Funny</cp:lastModifiedBy>
  <cp:revision>177</cp:revision>
  <dcterms:created xsi:type="dcterms:W3CDTF">2014-06-01T05:24:09Z</dcterms:created>
  <dcterms:modified xsi:type="dcterms:W3CDTF">2022-03-18T12:28:06Z</dcterms:modified>
  <cp:category/>
</cp:coreProperties>
</file>