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650" r:id="rId1"/>
  </p:sldMasterIdLst>
  <p:notesMasterIdLst>
    <p:notesMasterId r:id="rId18"/>
  </p:notesMasterIdLst>
  <p:handoutMasterIdLst>
    <p:handoutMasterId r:id="rId19"/>
  </p:handoutMasterIdLst>
  <p:sldIdLst>
    <p:sldId id="258" r:id="rId2"/>
    <p:sldId id="288" r:id="rId3"/>
    <p:sldId id="257" r:id="rId4"/>
    <p:sldId id="259" r:id="rId5"/>
    <p:sldId id="268" r:id="rId6"/>
    <p:sldId id="260" r:id="rId7"/>
    <p:sldId id="261" r:id="rId8"/>
    <p:sldId id="289" r:id="rId9"/>
    <p:sldId id="290" r:id="rId10"/>
    <p:sldId id="291" r:id="rId11"/>
    <p:sldId id="262" r:id="rId12"/>
    <p:sldId id="265" r:id="rId13"/>
    <p:sldId id="292" r:id="rId14"/>
    <p:sldId id="293" r:id="rId15"/>
    <p:sldId id="294" r:id="rId16"/>
    <p:sldId id="287" r:id="rId1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857" autoAdjust="0"/>
    <p:restoredTop sz="94628"/>
  </p:normalViewPr>
  <p:slideViewPr>
    <p:cSldViewPr snapToGrid="0" snapToObjects="1">
      <p:cViewPr varScale="1">
        <p:scale>
          <a:sx n="107" d="100"/>
          <a:sy n="107" d="100"/>
        </p:scale>
        <p:origin x="876" y="102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56" d="100"/>
          <a:sy n="56" d="100"/>
        </p:scale>
        <p:origin x="2256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F567EF1-A0F6-486D-850C-FA0387D9A853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7DEABF0-83D9-4288-919A-298B639CB99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05145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10D342-F54A-4289-B6A1-6D088F7C40DB}" type="datetimeFigureOut">
              <a:rPr lang="en-US" smtClean="0"/>
              <a:t>18/04/2025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5E0F34-1AED-4D0C-8212-7FCA0D38E70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80199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90340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75E0F34-1AED-4D0C-8212-7FCA0D38E70A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474438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228983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314638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45" name="Picture 44" descr="Logo, company name&#10;&#10;Description automatically generated">
            <a:extLst>
              <a:ext uri="{FF2B5EF4-FFF2-40B4-BE49-F238E27FC236}">
                <a16:creationId xmlns:a16="http://schemas.microsoft.com/office/drawing/2014/main" id="{3E2E7442-BBB5-4751-58EA-E705E2FAF562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5232369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7797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Slid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20268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20268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568672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494825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20268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202952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9" name="Text Placeholder 5">
            <a:extLst>
              <a:ext uri="{FF2B5EF4-FFF2-40B4-BE49-F238E27FC236}">
                <a16:creationId xmlns:a16="http://schemas.microsoft.com/office/drawing/2014/main" id="{3DBB080D-5F07-C696-8723-8F942760662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620268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0" name="Text Placeholder 8">
            <a:extLst>
              <a:ext uri="{FF2B5EF4-FFF2-40B4-BE49-F238E27FC236}">
                <a16:creationId xmlns:a16="http://schemas.microsoft.com/office/drawing/2014/main" id="{775F464C-F8CE-07F4-5C02-6B5A9B50BA3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>
          <a:xfrm>
            <a:off x="620268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1" name="Text Placeholder 5">
            <a:extLst>
              <a:ext uri="{FF2B5EF4-FFF2-40B4-BE49-F238E27FC236}">
                <a16:creationId xmlns:a16="http://schemas.microsoft.com/office/drawing/2014/main" id="{D278A950-559B-4F07-CA26-1050A1C8F664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152400" y="2015072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2" name="Text Placeholder 8">
            <a:extLst>
              <a:ext uri="{FF2B5EF4-FFF2-40B4-BE49-F238E27FC236}">
                <a16:creationId xmlns:a16="http://schemas.microsoft.com/office/drawing/2014/main" id="{E703D6CE-9D16-3861-6905-4083ED82E00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152400" y="125349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3" name="Text Placeholder 8">
            <a:extLst>
              <a:ext uri="{FF2B5EF4-FFF2-40B4-BE49-F238E27FC236}">
                <a16:creationId xmlns:a16="http://schemas.microsoft.com/office/drawing/2014/main" id="{900A32F2-91B9-6A1F-33D2-FA68AA8BE6E7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>
          <a:xfrm>
            <a:off x="6197252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4" name="Text Placeholder 8">
            <a:extLst>
              <a:ext uri="{FF2B5EF4-FFF2-40B4-BE49-F238E27FC236}">
                <a16:creationId xmlns:a16="http://schemas.microsoft.com/office/drawing/2014/main" id="{455E1E7D-220F-9023-2BB3-DF2A77F37A8B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>
          <a:xfrm>
            <a:off x="152400" y="520718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8" name="Picture 17" descr="Logo, company name&#10;&#10;Description automatically generated">
            <a:extLst>
              <a:ext uri="{FF2B5EF4-FFF2-40B4-BE49-F238E27FC236}">
                <a16:creationId xmlns:a16="http://schemas.microsoft.com/office/drawing/2014/main" id="{FFFE973C-03E2-6D25-DBF3-DC6DE00825FD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2807364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643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1722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1722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7" name="Text Placeholder 5">
            <a:extLst>
              <a:ext uri="{FF2B5EF4-FFF2-40B4-BE49-F238E27FC236}">
                <a16:creationId xmlns:a16="http://schemas.microsoft.com/office/drawing/2014/main" id="{696C5663-9696-5414-BFD5-CF7AD4601B6C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152400" y="6050280"/>
            <a:ext cx="58521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8" name="Text Placeholder 8">
            <a:extLst>
              <a:ext uri="{FF2B5EF4-FFF2-40B4-BE49-F238E27FC236}">
                <a16:creationId xmlns:a16="http://schemas.microsoft.com/office/drawing/2014/main" id="{E6250DDF-8ECE-3C88-5ED4-BC9484050AD1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152400" y="531876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61722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2" name="Text Placeholder 8">
            <a:extLst>
              <a:ext uri="{FF2B5EF4-FFF2-40B4-BE49-F238E27FC236}">
                <a16:creationId xmlns:a16="http://schemas.microsoft.com/office/drawing/2014/main" id="{A8219190-1E89-BF24-C445-6752CF44E7F6}"/>
              </a:ext>
            </a:extLst>
          </p:cNvPr>
          <p:cNvSpPr>
            <a:spLocks noGrp="1"/>
          </p:cNvSpPr>
          <p:nvPr>
            <p:ph type="body" sz="quarter" idx="17"/>
          </p:nvPr>
        </p:nvSpPr>
        <p:spPr>
          <a:xfrm>
            <a:off x="152400" y="4587240"/>
            <a:ext cx="58521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99009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04518"/>
            <a:ext cx="11887200" cy="1033681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Autofit/>
          </a:bodyPr>
          <a:lstStyle>
            <a:lvl1pPr rtl="1">
              <a:lnSpc>
                <a:spcPct val="125000"/>
              </a:lnSpc>
              <a:defRPr sz="5400" b="1">
                <a:solidFill>
                  <a:srgbClr val="2D1493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1914055"/>
            <a:ext cx="11887200" cy="830997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80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1151800"/>
            <a:ext cx="11887200" cy="919611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480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1" name="Text Placeholder 5">
            <a:extLst>
              <a:ext uri="{FF2B5EF4-FFF2-40B4-BE49-F238E27FC236}">
                <a16:creationId xmlns:a16="http://schemas.microsoft.com/office/drawing/2014/main" id="{6249040E-281E-931E-6998-3D78578B37B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60020" y="6050280"/>
            <a:ext cx="11871960" cy="640080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200" b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22" name="Text Placeholder 8">
            <a:extLst>
              <a:ext uri="{FF2B5EF4-FFF2-40B4-BE49-F238E27FC236}">
                <a16:creationId xmlns:a16="http://schemas.microsoft.com/office/drawing/2014/main" id="{7395F3F3-41C6-3288-0CB0-9BD781ACD63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160020" y="531876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2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1" name="Text Placeholder 8">
            <a:extLst>
              <a:ext uri="{FF2B5EF4-FFF2-40B4-BE49-F238E27FC236}">
                <a16:creationId xmlns:a16="http://schemas.microsoft.com/office/drawing/2014/main" id="{5ED0B3E0-EE3E-7C20-FD52-4B9F5FC49F9E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60020" y="4587240"/>
            <a:ext cx="11871960" cy="64008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 rtl="1">
              <a:lnSpc>
                <a:spcPct val="120000"/>
              </a:lnSpc>
              <a:spcBef>
                <a:spcPts val="0"/>
              </a:spcBef>
              <a:defRPr sz="32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pic>
        <p:nvPicPr>
          <p:cNvPr id="13" name="Picture 12" descr="Logo, company name&#10;&#10;Description automatically generated">
            <a:extLst>
              <a:ext uri="{FF2B5EF4-FFF2-40B4-BE49-F238E27FC236}">
                <a16:creationId xmlns:a16="http://schemas.microsoft.com/office/drawing/2014/main" id="{F770C13F-E62C-9870-D3A5-C4E9CA9882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724400" y="3070093"/>
            <a:ext cx="2743200" cy="12432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77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116491"/>
            <a:ext cx="11887200" cy="2532176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6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126505"/>
            <a:ext cx="11887200" cy="1602802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4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752318"/>
            <a:ext cx="11887200" cy="2300354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14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3135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Hymn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66796"/>
            <a:ext cx="11887200" cy="2300354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0000"/>
              </a:lnSpc>
              <a:defRPr sz="6000" b="0" i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5486400"/>
            <a:ext cx="11887200" cy="1292601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4000" b="0" i="0">
                <a:solidFill>
                  <a:srgbClr val="7030A0"/>
                </a:solidFill>
                <a:effectLst/>
                <a:latin typeface="+mn-lt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2367150"/>
            <a:ext cx="11887200" cy="3119250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00000"/>
              </a:lnSpc>
              <a:spcBef>
                <a:spcPts val="0"/>
              </a:spcBef>
              <a:defRPr sz="6600" b="0" i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+mn-lt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 dirty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99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11887200" cy="719877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11887200" cy="553998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11887200" cy="609398"/>
          </a:xfrm>
          <a:prstGeom prst="rect">
            <a:avLst/>
          </a:prstGeom>
        </p:spPr>
        <p:txBody>
          <a:bodyPr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956008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Lower - Title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Placeholder 1"/>
          <p:cNvSpPr>
            <a:spLocks noGrp="1"/>
          </p:cNvSpPr>
          <p:nvPr>
            <p:ph type="title"/>
          </p:nvPr>
        </p:nvSpPr>
        <p:spPr>
          <a:xfrm>
            <a:off x="152400" y="2651760"/>
            <a:ext cx="5943600" cy="719877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 rtl="1">
              <a:lnSpc>
                <a:spcPct val="125000"/>
              </a:lnSpc>
              <a:defRPr sz="3600" b="0">
                <a:solidFill>
                  <a:srgbClr val="2D1493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1524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1"/>
          </p:nvPr>
        </p:nvSpPr>
        <p:spPr>
          <a:xfrm>
            <a:off x="1524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4" name="Text Placeholder 5">
            <a:extLst>
              <a:ext uri="{FF2B5EF4-FFF2-40B4-BE49-F238E27FC236}">
                <a16:creationId xmlns:a16="http://schemas.microsoft.com/office/drawing/2014/main" id="{996F7702-0897-470D-A036-22A319ED3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6096000" y="3621024"/>
            <a:ext cx="5943600" cy="553998"/>
          </a:xfrm>
          <a:prstGeom prst="rect">
            <a:avLst/>
          </a:prstGeom>
        </p:spPr>
        <p:txBody>
          <a:bodyPr vert="horz" wrap="square" anchor="ctr" anchorCtr="0">
            <a:normAutofit/>
          </a:bodyPr>
          <a:lstStyle>
            <a:lvl1pPr marL="0" indent="0">
              <a:spcBef>
                <a:spcPts val="0"/>
              </a:spcBef>
              <a:buFont typeface="Arial" panose="020B0604020202020204" pitchFamily="34" charset="0"/>
              <a:buNone/>
              <a:defRPr sz="3000" b="0">
                <a:solidFill>
                  <a:srgbClr val="7030A0"/>
                </a:solidFill>
                <a:effectLst/>
                <a:latin typeface="Calibri Light" panose="020F0302020204030204" pitchFamily="34" charset="0"/>
              </a:defRPr>
            </a:lvl1pPr>
            <a:lvl2pPr marL="4572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2pPr>
            <a:lvl3pPr marL="9144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3pPr>
            <a:lvl4pPr marL="13716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4pPr>
            <a:lvl5pPr marL="1828800" indent="0">
              <a:buFont typeface="Arial" panose="020B0604020202020204" pitchFamily="34" charset="0"/>
              <a:buNone/>
              <a:defRPr>
                <a:solidFill>
                  <a:schemeClr val="accent5">
                    <a:lumMod val="20000"/>
                    <a:lumOff val="80000"/>
                  </a:schemeClr>
                </a:solidFill>
                <a:effectLst/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F4B81FEE-D6E0-4BBB-81D5-1D774C21F1C9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6096000" y="3200400"/>
            <a:ext cx="5943600" cy="609398"/>
          </a:xfrm>
          <a:prstGeom prst="rect">
            <a:avLst/>
          </a:prstGeom>
        </p:spPr>
        <p:txBody>
          <a:bodyPr wrap="square" anchor="ctr" anchorCtr="0">
            <a:normAutofit/>
          </a:bodyPr>
          <a:lstStyle>
            <a:lvl1pPr algn="ctr">
              <a:lnSpc>
                <a:spcPct val="120000"/>
              </a:lnSpc>
              <a:spcBef>
                <a:spcPts val="0"/>
              </a:spcBef>
              <a:defRPr sz="3000" b="0">
                <a:solidFill>
                  <a:schemeClr val="tx2">
                    <a:lumMod val="60000"/>
                    <a:lumOff val="40000"/>
                  </a:schemeClr>
                </a:solidFill>
                <a:effectLst/>
                <a:latin typeface="Calibri Light" panose="020F0302020204030204" pitchFamily="34" charset="0"/>
              </a:defRPr>
            </a:lvl1pPr>
            <a:lvl2pPr algn="ctr">
              <a:defRPr/>
            </a:lvl2pPr>
            <a:lvl3pPr algn="ctr">
              <a:defRPr/>
            </a:lvl3pPr>
            <a:lvl4pPr algn="ctr">
              <a:defRPr/>
            </a:lvl4pPr>
            <a:lvl5pPr algn="ctr">
              <a:defRPr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EEE2C348-BDB8-4703-971C-5FB09164B45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099048" y="2651760"/>
            <a:ext cx="5943600" cy="722376"/>
          </a:xfrm>
          <a:prstGeom prst="rect">
            <a:avLst/>
          </a:prstGeom>
        </p:spPr>
        <p:txBody>
          <a:bodyPr vert="horz" wrap="square" lIns="91440" tIns="45720" rIns="91440" bIns="45720" rtlCol="0" anchor="ctr" anchorCtr="0">
            <a:normAutofit/>
          </a:bodyPr>
          <a:lstStyle>
            <a:lvl1pPr>
              <a:defRPr lang="en-US" sz="3600" b="0" dirty="0" smtClean="0">
                <a:solidFill>
                  <a:srgbClr val="2D1493"/>
                </a:solidFill>
                <a:effectLst/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 lvl="0" rtl="1">
              <a:lnSpc>
                <a:spcPct val="125000"/>
              </a:lnSpc>
              <a:spcBef>
                <a:spcPct val="0"/>
              </a:spcBef>
            </a:pPr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80789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2FCE67-CD27-ECAA-D7F9-28C6F73A1345}"/>
              </a:ext>
            </a:extLst>
          </p:cNvPr>
          <p:cNvSpPr txBox="1">
            <a:spLocks/>
          </p:cNvSpPr>
          <p:nvPr userDrawn="1"/>
        </p:nvSpPr>
        <p:spPr>
          <a:xfrm>
            <a:off x="3021496" y="4655471"/>
            <a:ext cx="6149009" cy="731520"/>
          </a:xfrm>
          <a:prstGeom prst="rect">
            <a:avLst/>
          </a:prstGeom>
        </p:spPr>
        <p:txBody>
          <a:bodyPr vert="horz" wrap="none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25000"/>
              </a:lnSpc>
              <a:spcBef>
                <a:spcPct val="0"/>
              </a:spcBef>
              <a:buNone/>
              <a:defRPr sz="6600" b="1" kern="1200">
                <a:solidFill>
                  <a:srgbClr val="2D149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r>
              <a:rPr lang="ar-KW" sz="3600" dirty="0"/>
              <a:t>مِــنَ الـتَّـعَــنِّــي إِلــى الـتَّـغَــنِّــي</a:t>
            </a:r>
            <a:endParaRPr lang="en-US" sz="3600" dirty="0"/>
          </a:p>
        </p:txBody>
      </p:sp>
      <p:sp>
        <p:nvSpPr>
          <p:cNvPr id="4" name="Text Placeholder 5">
            <a:extLst>
              <a:ext uri="{FF2B5EF4-FFF2-40B4-BE49-F238E27FC236}">
                <a16:creationId xmlns:a16="http://schemas.microsoft.com/office/drawing/2014/main" id="{2217A92D-546F-DEE6-621B-3B3F2CCABF24}"/>
              </a:ext>
            </a:extLst>
          </p:cNvPr>
          <p:cNvSpPr txBox="1">
            <a:spLocks/>
          </p:cNvSpPr>
          <p:nvPr userDrawn="1"/>
        </p:nvSpPr>
        <p:spPr>
          <a:xfrm>
            <a:off x="3021496" y="5743972"/>
            <a:ext cx="6149009" cy="731520"/>
          </a:xfrm>
          <a:prstGeom prst="rect">
            <a:avLst/>
          </a:prstGeom>
        </p:spPr>
        <p:txBody>
          <a:bodyPr vert="horz" wrap="none" anchor="ctr" anchorCtr="0">
            <a:normAutofit/>
          </a:bodyPr>
          <a:lstStyle>
            <a:lvl1pPr marL="0" indent="0" algn="ctr" defTabSz="457200" rtl="0" eaLnBrk="1" latinLnBrk="0" hangingPunct="1">
              <a:spcBef>
                <a:spcPts val="0"/>
              </a:spcBef>
              <a:buFont typeface="Arial" panose="020B0604020202020204" pitchFamily="34" charset="0"/>
              <a:buNone/>
              <a:defRPr sz="6600" b="1" kern="1200">
                <a:solidFill>
                  <a:srgbClr val="AA87FB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l" defTabSz="457200" rtl="0" eaLnBrk="1" latinLnBrk="0" hangingPunct="1">
              <a:spcBef>
                <a:spcPct val="20000"/>
              </a:spcBef>
              <a:buFont typeface="Arial" panose="020B0604020202020204" pitchFamily="34" charset="0"/>
              <a:buNone/>
              <a:defRPr sz="4000" b="1" kern="1200">
                <a:solidFill>
                  <a:schemeClr val="accent5">
                    <a:lumMod val="20000"/>
                    <a:lumOff val="80000"/>
                  </a:schemeClr>
                </a:solidFill>
                <a:effectLst/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rgbClr val="7030A0"/>
                </a:solidFill>
                <a:latin typeface="+mn-lt"/>
              </a:rPr>
              <a:t>From Hardship to Worship</a:t>
            </a:r>
          </a:p>
        </p:txBody>
      </p:sp>
      <p:sp>
        <p:nvSpPr>
          <p:cNvPr id="5" name="Text Placeholder 8">
            <a:extLst>
              <a:ext uri="{FF2B5EF4-FFF2-40B4-BE49-F238E27FC236}">
                <a16:creationId xmlns:a16="http://schemas.microsoft.com/office/drawing/2014/main" id="{18F61878-27C2-DBB0-2B98-74E3BE1C939B}"/>
              </a:ext>
            </a:extLst>
          </p:cNvPr>
          <p:cNvSpPr txBox="1">
            <a:spLocks/>
          </p:cNvSpPr>
          <p:nvPr userDrawn="1"/>
        </p:nvSpPr>
        <p:spPr>
          <a:xfrm>
            <a:off x="3021496" y="5210893"/>
            <a:ext cx="6149009" cy="731520"/>
          </a:xfrm>
          <a:prstGeom prst="rect">
            <a:avLst/>
          </a:prstGeom>
        </p:spPr>
        <p:txBody>
          <a:bodyPr wrap="none" anchor="ctr" anchorCtr="0">
            <a:normAutofit/>
          </a:bodyPr>
          <a:lstStyle>
            <a:lvl1pPr marL="0" indent="0" algn="ctr" defTabSz="457200" rtl="0" eaLnBrk="1" latinLnBrk="0" hangingPunct="1">
              <a:lnSpc>
                <a:spcPct val="120000"/>
              </a:lnSpc>
              <a:spcBef>
                <a:spcPts val="0"/>
              </a:spcBef>
              <a:buFont typeface="Arial"/>
              <a:buNone/>
              <a:defRPr sz="6600" b="1" kern="1200">
                <a:solidFill>
                  <a:srgbClr val="3BEAF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 Light" panose="020F0302020204030204" pitchFamily="34" charset="0"/>
                <a:ea typeface="+mn-ea"/>
                <a:cs typeface="Arial" panose="020B0604020202020204" pitchFamily="34" charset="0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4000" b="1" kern="120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ea typeface="+mn-ea"/>
                <a:cs typeface="Arial" panose="020B0604020202020204" pitchFamily="34" charset="0"/>
              </a:defRPr>
            </a:lvl5pPr>
            <a:lvl6pPr marL="25146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ct val="20000"/>
              </a:spcBef>
              <a:buFont typeface="Arial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Mina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</a:rPr>
              <a:t>Ttaʻann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ī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ʽElā</a:t>
            </a:r>
            <a:r>
              <a:rPr lang="en-US" sz="3200" dirty="0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 </a:t>
            </a:r>
            <a:r>
              <a:rPr lang="en-US" sz="3200" dirty="0" err="1">
                <a:solidFill>
                  <a:schemeClr val="tx2">
                    <a:lumMod val="60000"/>
                    <a:lumOff val="40000"/>
                  </a:schemeClr>
                </a:solidFill>
                <a:latin typeface="+mn-lt"/>
                <a:cs typeface="Calibri" panose="020F0502020204030204" pitchFamily="34" charset="0"/>
              </a:rPr>
              <a:t>Ttaghannī</a:t>
            </a:r>
            <a:endParaRPr lang="en-US" sz="3200" dirty="0">
              <a:solidFill>
                <a:schemeClr val="tx2">
                  <a:lumMod val="60000"/>
                  <a:lumOff val="40000"/>
                </a:schemeClr>
              </a:solidFill>
              <a:latin typeface="+mn-lt"/>
            </a:endParaRPr>
          </a:p>
        </p:txBody>
      </p:sp>
      <p:pic>
        <p:nvPicPr>
          <p:cNvPr id="6" name="Picture 5" descr="Logo, company name&#10;&#10;Description automatically generated">
            <a:extLst>
              <a:ext uri="{FF2B5EF4-FFF2-40B4-BE49-F238E27FC236}">
                <a16:creationId xmlns:a16="http://schemas.microsoft.com/office/drawing/2014/main" id="{DD338D0B-D1B5-359C-E078-02957C0BAE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3770906" y="1604341"/>
            <a:ext cx="4650188" cy="2155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6946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976273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ctr" defTabSz="457200" rtl="0" eaLnBrk="1" latinLnBrk="0" hangingPunct="1">
        <a:spcBef>
          <a:spcPct val="0"/>
        </a:spcBef>
        <a:buNone/>
        <a:defRPr sz="4000" b="1" kern="1200">
          <a:solidFill>
            <a:schemeClr val="bg1"/>
          </a:solidFill>
          <a:latin typeface="Arial" panose="020B0604020202020204" pitchFamily="34" charset="0"/>
          <a:ea typeface="+mj-ea"/>
          <a:cs typeface="Arial" panose="020B0604020202020204" pitchFamily="34" charset="0"/>
        </a:defRPr>
      </a:lvl1pPr>
    </p:titleStyle>
    <p:bodyStyle>
      <a:lvl1pPr marL="0" indent="0" algn="ctr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4572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9144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3716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1828800" indent="0" algn="l" defTabSz="457200" rtl="0" eaLnBrk="1" latinLnBrk="0" hangingPunct="1">
        <a:spcBef>
          <a:spcPct val="20000"/>
        </a:spcBef>
        <a:buFont typeface="Arial"/>
        <a:buNone/>
        <a:defRPr sz="4000" b="1" kern="1200">
          <a:solidFill>
            <a:srgbClr val="FFFF00"/>
          </a:solidFill>
          <a:effectLst>
            <a:outerShdw blurRad="38100" dist="38100" dir="2700000" algn="tl">
              <a:srgbClr val="000000">
                <a:alpha val="43137"/>
              </a:srgbClr>
            </a:outerShdw>
          </a:effectLst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sz="6000" dirty="0"/>
              <a:t>يـــا إِلـــهـــي</a:t>
            </a:r>
            <a:endParaRPr lang="en-US" sz="6000" dirty="0"/>
          </a:p>
        </p:txBody>
      </p:sp>
      <p:sp>
        <p:nvSpPr>
          <p:cNvPr id="16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US" sz="5400" dirty="0"/>
              <a:t>Oh Lord God</a:t>
            </a:r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Autofit/>
          </a:bodyPr>
          <a:lstStyle/>
          <a:p>
            <a:r>
              <a:rPr lang="el-GR" sz="5400" dirty="0"/>
              <a:t>Υ</a:t>
            </a:r>
            <a:r>
              <a:rPr lang="en-US" sz="5400" dirty="0"/>
              <a:t>ā</a:t>
            </a:r>
            <a:r>
              <a:rPr lang="el-GR" sz="5400" dirty="0"/>
              <a:t> </a:t>
            </a:r>
            <a:r>
              <a:rPr lang="en-US" sz="5400" dirty="0"/>
              <a:t>‛</a:t>
            </a:r>
            <a:r>
              <a:rPr lang="en-US" sz="5400" dirty="0" err="1"/>
              <a:t>Elāhī</a:t>
            </a:r>
            <a:endParaRPr lang="en-US" sz="5400" dirty="0"/>
          </a:p>
        </p:txBody>
      </p:sp>
      <p:sp>
        <p:nvSpPr>
          <p:cNvPr id="25" name="Title 1"/>
          <p:cNvSpPr txBox="1">
            <a:spLocks noChangeAspect="1"/>
          </p:cNvSpPr>
          <p:nvPr/>
        </p:nvSpPr>
        <p:spPr>
          <a:xfrm>
            <a:off x="2729849" y="3035907"/>
            <a:ext cx="6732303" cy="584775"/>
          </a:xfrm>
          <a:prstGeom prst="rect">
            <a:avLst/>
          </a:prstGeom>
        </p:spPr>
        <p:txBody>
          <a:bodyPr vert="horz" lIns="91440" tIns="45720" rIns="91440" bIns="45720" rtlCol="0" anchor="ctr" anchorCtr="0">
            <a:normAutofit/>
          </a:bodyPr>
          <a:lstStyle>
            <a:lvl1pPr algn="ctr" defTabSz="457200" rtl="1" eaLnBrk="1" latinLnBrk="0" hangingPunct="1">
              <a:lnSpc>
                <a:spcPct val="114000"/>
              </a:lnSpc>
              <a:spcBef>
                <a:spcPts val="0"/>
              </a:spcBef>
              <a:buNone/>
              <a:defRPr sz="4000" b="1" kern="1200">
                <a:solidFill>
                  <a:schemeClr val="bg1"/>
                </a:solidFill>
                <a:latin typeface="Times New Roman" panose="02020603050405020304" pitchFamily="18" charset="0"/>
                <a:ea typeface="+mj-ea"/>
                <a:cs typeface="Times New Roman" panose="02020603050405020304" pitchFamily="18" charset="0"/>
              </a:defRPr>
            </a:lvl1pPr>
          </a:lstStyle>
          <a:p>
            <a:pPr>
              <a:lnSpc>
                <a:spcPct val="100000"/>
              </a:lnSpc>
            </a:pPr>
            <a:r>
              <a:rPr lang="ar-SA" sz="3200" b="0" dirty="0"/>
              <a:t>كلمات: أ. إيلي صادر</a:t>
            </a:r>
          </a:p>
        </p:txBody>
      </p:sp>
    </p:spTree>
    <p:extLst>
      <p:ext uri="{BB962C8B-B14F-4D97-AF65-F5344CB8AC3E}">
        <p14:creationId xmlns:p14="http://schemas.microsoft.com/office/powerpoint/2010/main" val="977120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Placeholder 2"/>
          <p:cNvSpPr>
            <a:spLocks noGrp="1"/>
          </p:cNvSpPr>
          <p:nvPr>
            <p:ph type="body" sz="quarter" idx="12"/>
          </p:nvPr>
        </p:nvSpPr>
        <p:spPr>
          <a:xfrm>
            <a:off x="152400" y="5686722"/>
            <a:ext cx="11902440" cy="640080"/>
          </a:xfrm>
        </p:spPr>
        <p:txBody>
          <a:bodyPr/>
          <a:lstStyle/>
          <a:p>
            <a:r>
              <a:rPr lang="en-US" dirty="0"/>
              <a:t>Arranged and Recorded by: George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17" name="Text Placeholder 3"/>
          <p:cNvSpPr>
            <a:spLocks noGrp="1"/>
          </p:cNvSpPr>
          <p:nvPr>
            <p:ph type="body" sz="quarter" idx="13"/>
          </p:nvPr>
        </p:nvSpPr>
        <p:spPr>
          <a:xfrm>
            <a:off x="152400" y="4948250"/>
            <a:ext cx="11902440" cy="640080"/>
          </a:xfrm>
        </p:spPr>
        <p:txBody>
          <a:bodyPr/>
          <a:lstStyle/>
          <a:p>
            <a:r>
              <a:rPr lang="en-US" dirty="0" err="1"/>
              <a:t>Tawzīʻ</a:t>
            </a:r>
            <a:r>
              <a:rPr lang="en-US" dirty="0"/>
              <a:t> </a:t>
            </a:r>
            <a:r>
              <a:rPr lang="en-US" dirty="0" err="1"/>
              <a:t>waTasjīl</a:t>
            </a:r>
            <a:r>
              <a:rPr lang="en-US" dirty="0"/>
              <a:t>: George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19" name="Text Placeholder 18">
            <a:extLst>
              <a:ext uri="{FF2B5EF4-FFF2-40B4-BE49-F238E27FC236}">
                <a16:creationId xmlns:a16="http://schemas.microsoft.com/office/drawing/2014/main" id="{F629A303-59F6-44F9-6515-7CE6CFBEC1A8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152400" y="4202952"/>
            <a:ext cx="11902440" cy="640080"/>
          </a:xfrm>
        </p:spPr>
        <p:txBody>
          <a:bodyPr>
            <a:normAutofit/>
          </a:bodyPr>
          <a:lstStyle/>
          <a:p>
            <a:r>
              <a:rPr lang="ar-KW" dirty="0"/>
              <a:t>توزيع وتسجيل: جورج الصافي</a:t>
            </a:r>
          </a:p>
        </p:txBody>
      </p:sp>
      <p:sp>
        <p:nvSpPr>
          <p:cNvPr id="21" name="Text Placeholder 20">
            <a:extLst>
              <a:ext uri="{FF2B5EF4-FFF2-40B4-BE49-F238E27FC236}">
                <a16:creationId xmlns:a16="http://schemas.microsoft.com/office/drawing/2014/main" id="{03AB2BB9-13D2-0980-D8FE-42A1FD6481C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US" dirty="0"/>
              <a:t>Lyrics by: Fr. Elie </a:t>
            </a:r>
            <a:r>
              <a:rPr lang="en-US" dirty="0" err="1"/>
              <a:t>Sader</a:t>
            </a:r>
            <a:endParaRPr lang="en-US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44CBD136-6F2B-2B44-6F46-07B79A16B17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Kalimāt</a:t>
            </a:r>
            <a:r>
              <a:rPr lang="en-US" dirty="0"/>
              <a:t>: Fr. Elie </a:t>
            </a:r>
            <a:r>
              <a:rPr lang="en-US" dirty="0" err="1"/>
              <a:t>Sader</a:t>
            </a:r>
            <a:endParaRPr lang="en-US" dirty="0"/>
          </a:p>
        </p:txBody>
      </p:sp>
      <p:sp>
        <p:nvSpPr>
          <p:cNvPr id="32" name="Text Placeholder 31">
            <a:extLst>
              <a:ext uri="{FF2B5EF4-FFF2-40B4-BE49-F238E27FC236}">
                <a16:creationId xmlns:a16="http://schemas.microsoft.com/office/drawing/2014/main" id="{02DC262C-0A22-42CE-7E23-9489B5545C33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/>
        <p:txBody>
          <a:bodyPr/>
          <a:lstStyle/>
          <a:p>
            <a:r>
              <a:rPr lang="en-US" dirty="0"/>
              <a:t>Music by: Dr. Wadih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33" name="Text Placeholder 32">
            <a:extLst>
              <a:ext uri="{FF2B5EF4-FFF2-40B4-BE49-F238E27FC236}">
                <a16:creationId xmlns:a16="http://schemas.microsoft.com/office/drawing/2014/main" id="{1843A59C-DD98-4C2F-5BC0-D011DA6BBDB7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Talḥīn</a:t>
            </a:r>
            <a:r>
              <a:rPr lang="en-US" dirty="0"/>
              <a:t>: Dr. Wadih </a:t>
            </a:r>
            <a:r>
              <a:rPr lang="en-US" dirty="0" err="1"/>
              <a:t>ElSafi</a:t>
            </a:r>
            <a:endParaRPr lang="en-US" dirty="0"/>
          </a:p>
        </p:txBody>
      </p:sp>
      <p:sp>
        <p:nvSpPr>
          <p:cNvPr id="34" name="Text Placeholder 33">
            <a:extLst>
              <a:ext uri="{FF2B5EF4-FFF2-40B4-BE49-F238E27FC236}">
                <a16:creationId xmlns:a16="http://schemas.microsoft.com/office/drawing/2014/main" id="{FAC81F66-BC8A-FC99-4FA2-F146BD5DFA96}"/>
              </a:ext>
            </a:extLst>
          </p:cNvPr>
          <p:cNvSpPr>
            <a:spLocks noGrp="1"/>
          </p:cNvSpPr>
          <p:nvPr>
            <p:ph type="body" sz="quarter" idx="22"/>
          </p:nvPr>
        </p:nvSpPr>
        <p:spPr/>
        <p:txBody>
          <a:bodyPr/>
          <a:lstStyle/>
          <a:p>
            <a:r>
              <a:rPr lang="ar-KW"/>
              <a:t>كلمات: أ. إيلي صادر</a:t>
            </a:r>
          </a:p>
        </p:txBody>
      </p:sp>
      <p:sp>
        <p:nvSpPr>
          <p:cNvPr id="35" name="Text Placeholder 34">
            <a:extLst>
              <a:ext uri="{FF2B5EF4-FFF2-40B4-BE49-F238E27FC236}">
                <a16:creationId xmlns:a16="http://schemas.microsoft.com/office/drawing/2014/main" id="{0F08CC7E-4AB9-47F1-C81B-8BECA282458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>
            <a:normAutofit/>
          </a:bodyPr>
          <a:lstStyle/>
          <a:p>
            <a:r>
              <a:rPr lang="ar-KW" dirty="0"/>
              <a:t>تلحين: د. وديع الصافي</a:t>
            </a:r>
          </a:p>
        </p:txBody>
      </p:sp>
    </p:spTree>
    <p:extLst>
      <p:ext uri="{BB962C8B-B14F-4D97-AF65-F5344CB8AC3E}">
        <p14:creationId xmlns:p14="http://schemas.microsoft.com/office/powerpoint/2010/main" val="13110737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إِلـهـي، هـاكَ عُـمـري وَالـهِــمَــم</a:t>
            </a:r>
            <a:br>
              <a:rPr lang="ar-KW" dirty="0"/>
            </a:br>
            <a:r>
              <a:rPr lang="ar-KW" dirty="0"/>
              <a:t>هـاكَ قَـلـبـي، هـاكَ صَـوْتـي وَالـنَّـغَــم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God my Lord, have my life and my heart </a:t>
            </a:r>
            <a:br>
              <a:rPr lang="en-US" dirty="0"/>
            </a:br>
            <a:r>
              <a:rPr lang="en-US" dirty="0"/>
              <a:t>Also my voice and all that I sing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walHimam</a:t>
            </a:r>
            <a:br>
              <a:rPr lang="en-US" dirty="0"/>
            </a:b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, </a:t>
            </a: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Ṣawtī</a:t>
            </a:r>
            <a:r>
              <a:rPr lang="en-US" dirty="0"/>
              <a:t> </a:t>
            </a:r>
            <a:r>
              <a:rPr lang="en-US" dirty="0" err="1"/>
              <a:t>waNnagham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09903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أَرْتَـمـي فـي حُـضْـنِ مَـغْـنـاكَ </a:t>
            </a:r>
            <a:br>
              <a:rPr lang="ar-KW" dirty="0"/>
            </a:br>
            <a:r>
              <a:rPr lang="ar-KW" dirty="0"/>
              <a:t>أُصَــلِّــي .. أُصَــلِّــي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surrender in Your Arms praying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Artamī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Ḥuḍni</a:t>
            </a:r>
            <a:r>
              <a:rPr lang="en-US" dirty="0"/>
              <a:t> </a:t>
            </a:r>
            <a:r>
              <a:rPr lang="en-US" dirty="0" err="1"/>
              <a:t>Maghnāka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Uṣallī</a:t>
            </a:r>
            <a:r>
              <a:rPr lang="en-US" dirty="0"/>
              <a:t> .. ‛</a:t>
            </a:r>
            <a:r>
              <a:rPr lang="en-US" dirty="0" err="1"/>
              <a:t>Uṣallī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94003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رَبِّـــي صُـــنْ فـــي أَرْضِـــنـــا </a:t>
            </a:r>
            <a:br>
              <a:rPr lang="ar-KW" dirty="0"/>
            </a:br>
            <a:r>
              <a:rPr lang="ar-KW" dirty="0"/>
              <a:t>روحَ الــقِــيَـــم .. يــا إِلــهــــي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preserve Your morals in our land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Ṣun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Arḍinā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Rūḥal</a:t>
            </a:r>
            <a:r>
              <a:rPr lang="en-US" dirty="0"/>
              <a:t> </a:t>
            </a:r>
            <a:r>
              <a:rPr lang="en-US" dirty="0" err="1"/>
              <a:t>Qeyam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63745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شِـراعًـا خـاضَ بـي دَرْبَ الـنَّـجـاة</a:t>
            </a:r>
            <a:br>
              <a:rPr lang="ar-KW" dirty="0"/>
            </a:br>
            <a:r>
              <a:rPr lang="ar-KW" dirty="0"/>
              <a:t>أَنْـتَ فـي دُنْـيـايَ يُـنْـبـوعُ الـهِـبـات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You lead me through the Path of Salvation</a:t>
            </a:r>
            <a:br>
              <a:rPr lang="en-US" dirty="0"/>
            </a:br>
            <a:r>
              <a:rPr lang="en-US" dirty="0"/>
              <a:t>Yet, You are the source of all blessings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Yā</a:t>
            </a:r>
            <a:r>
              <a:rPr lang="en-US" dirty="0"/>
              <a:t> </a:t>
            </a:r>
            <a:r>
              <a:rPr lang="en-US" dirty="0" err="1"/>
              <a:t>Shirāʻan</a:t>
            </a:r>
            <a:r>
              <a:rPr lang="en-US" dirty="0"/>
              <a:t> </a:t>
            </a:r>
            <a:r>
              <a:rPr lang="en-US" dirty="0" err="1"/>
              <a:t>Khāḍa</a:t>
            </a:r>
            <a:r>
              <a:rPr lang="en-US" dirty="0"/>
              <a:t> </a:t>
            </a:r>
            <a:r>
              <a:rPr lang="en-US" dirty="0" err="1"/>
              <a:t>Bī</a:t>
            </a:r>
            <a:r>
              <a:rPr lang="en-US" dirty="0"/>
              <a:t> </a:t>
            </a:r>
            <a:r>
              <a:rPr lang="en-US" dirty="0" err="1"/>
              <a:t>Darba</a:t>
            </a:r>
            <a:r>
              <a:rPr lang="en-US" dirty="0"/>
              <a:t> </a:t>
            </a:r>
            <a:r>
              <a:rPr lang="en-US" dirty="0" err="1"/>
              <a:t>Nnajāt</a:t>
            </a:r>
            <a:br>
              <a:rPr lang="en-US" dirty="0"/>
            </a:br>
            <a:r>
              <a:rPr lang="en-US" dirty="0"/>
              <a:t>‛Anta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Dunyāya</a:t>
            </a:r>
            <a:r>
              <a:rPr lang="en-US" dirty="0"/>
              <a:t> </a:t>
            </a:r>
            <a:r>
              <a:rPr lang="en-US" dirty="0" err="1"/>
              <a:t>Yunbūʻul</a:t>
            </a:r>
            <a:r>
              <a:rPr lang="en-US" dirty="0"/>
              <a:t> </a:t>
            </a:r>
            <a:r>
              <a:rPr lang="en-US" dirty="0" err="1"/>
              <a:t>Hibāt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3800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حُــبُّــكَ </a:t>
            </a:r>
            <a:r>
              <a:rPr lang="ar-KW" dirty="0" err="1"/>
              <a:t>الأَدْهــارُ</a:t>
            </a:r>
            <a:r>
              <a:rPr lang="ar-KW" dirty="0"/>
              <a:t>، حُــبِّــي بُــرْهَـــةٌ</a:t>
            </a:r>
            <a:br>
              <a:rPr lang="ar-KW" dirty="0"/>
            </a:br>
            <a:r>
              <a:rPr lang="ar-KW" dirty="0"/>
              <a:t>أَعْـطِني مِن كَـنْـزِكَ الصَّافي النِّـعَـم .. يـا إِلهي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Your Love is Perpetual, mine is ephemeral</a:t>
            </a:r>
            <a:br>
              <a:rPr lang="en-US" dirty="0"/>
            </a:br>
            <a:r>
              <a:rPr lang="en-US" dirty="0"/>
              <a:t>Dear Lord, I treasure Your pure grace in my life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Ḥubbukal</a:t>
            </a:r>
            <a:r>
              <a:rPr lang="en-US" dirty="0"/>
              <a:t> ‛</a:t>
            </a:r>
            <a:r>
              <a:rPr lang="en-US" dirty="0" err="1"/>
              <a:t>Adhāru</a:t>
            </a:r>
            <a:r>
              <a:rPr lang="en-US" dirty="0"/>
              <a:t>, </a:t>
            </a:r>
            <a:r>
              <a:rPr lang="en-US" dirty="0" err="1"/>
              <a:t>Ḥubbī</a:t>
            </a:r>
            <a:r>
              <a:rPr lang="en-US" dirty="0"/>
              <a:t> </a:t>
            </a:r>
            <a:r>
              <a:rPr lang="en-US" dirty="0" err="1"/>
              <a:t>Burhaton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Aʻṭinī</a:t>
            </a:r>
            <a:r>
              <a:rPr lang="en-US" dirty="0"/>
              <a:t> Min </a:t>
            </a:r>
            <a:r>
              <a:rPr lang="en-US" dirty="0" err="1"/>
              <a:t>Kanzika</a:t>
            </a:r>
            <a:r>
              <a:rPr lang="en-US" dirty="0"/>
              <a:t> </a:t>
            </a:r>
            <a:r>
              <a:rPr lang="en-US" dirty="0" err="1"/>
              <a:t>Ṣṣāfī</a:t>
            </a:r>
            <a:r>
              <a:rPr lang="en-US" dirty="0"/>
              <a:t> </a:t>
            </a:r>
            <a:r>
              <a:rPr lang="en-US" dirty="0" err="1"/>
              <a:t>Nneʻam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294798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إِلـهـي، هـاكَ عُـمـري وَالـهِــمَــم</a:t>
            </a:r>
            <a:br>
              <a:rPr lang="ar-KW" dirty="0"/>
            </a:br>
            <a:r>
              <a:rPr lang="ar-KW" dirty="0"/>
              <a:t>هـاكَ قَـلـبـي، هـاكَ صَـوْتـي وَالـنَّـغَــم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God my Lord, have my life and my heart </a:t>
            </a:r>
            <a:br>
              <a:rPr lang="en-US" dirty="0"/>
            </a:br>
            <a:r>
              <a:rPr lang="en-US" dirty="0"/>
              <a:t>Also my voice and all that I sing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walHimam</a:t>
            </a:r>
            <a:br>
              <a:rPr lang="en-US" dirty="0"/>
            </a:b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, </a:t>
            </a: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Ṣawtī</a:t>
            </a:r>
            <a:r>
              <a:rPr lang="en-US" dirty="0"/>
              <a:t> </a:t>
            </a:r>
            <a:r>
              <a:rPr lang="en-US" dirty="0" err="1"/>
              <a:t>waNnagham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11532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أَرْتَـمـي فـي حُـضْـنِ مَـغْـنـاكَ </a:t>
            </a:r>
            <a:br>
              <a:rPr lang="ar-KW" dirty="0"/>
            </a:br>
            <a:r>
              <a:rPr lang="ar-KW" dirty="0"/>
              <a:t>أُصَــلِّــي .. أُصَــلِّــي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surrender in Your Arms praying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Artamī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Ḥuḍni</a:t>
            </a:r>
            <a:r>
              <a:rPr lang="en-US" dirty="0"/>
              <a:t> </a:t>
            </a:r>
            <a:r>
              <a:rPr lang="en-US" dirty="0" err="1"/>
              <a:t>Maghnāka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Uṣallī</a:t>
            </a:r>
            <a:r>
              <a:rPr lang="en-US" dirty="0"/>
              <a:t> .. ‛</a:t>
            </a:r>
            <a:r>
              <a:rPr lang="en-US" dirty="0" err="1"/>
              <a:t>Uṣallī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75553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رَبِّـــي صُـــنْ فـــي أَرْضِـــنـــا </a:t>
            </a:r>
            <a:br>
              <a:rPr lang="ar-KW" dirty="0"/>
            </a:br>
            <a:r>
              <a:rPr lang="ar-KW" dirty="0"/>
              <a:t>روحَ الــقِــيَـــم .. يــا إِلــهــــي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preserve Your morals in our land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Ṣun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Arḍinā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Rūḥal</a:t>
            </a:r>
            <a:r>
              <a:rPr lang="en-US" dirty="0"/>
              <a:t> </a:t>
            </a:r>
            <a:r>
              <a:rPr lang="en-US" dirty="0" err="1"/>
              <a:t>Qeyam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117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أَيُّــهــذا الــحَــيُّ رَبِّــي لِـلــدُّهــور</a:t>
            </a:r>
            <a:br>
              <a:rPr lang="ar-KW" dirty="0"/>
            </a:br>
            <a:r>
              <a:rPr lang="ar-KW" dirty="0"/>
              <a:t>مِـنْـكَ عُـمْـري وَالهَـنـا، مِــنْـكَ الـحُــبـور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/>
          </a:bodyPr>
          <a:lstStyle/>
          <a:p>
            <a:r>
              <a:rPr lang="en-US" dirty="0"/>
              <a:t>Oh Living God, my Lord of all times</a:t>
            </a:r>
            <a:br>
              <a:rPr lang="en-US" dirty="0"/>
            </a:br>
            <a:r>
              <a:rPr lang="en-US" dirty="0"/>
              <a:t>My happiness, life and delight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Ayyuhādhāl</a:t>
            </a:r>
            <a:r>
              <a:rPr lang="en-US" dirty="0"/>
              <a:t> </a:t>
            </a:r>
            <a:r>
              <a:rPr lang="en-US" dirty="0" err="1"/>
              <a:t>Ḥayyu</a:t>
            </a:r>
            <a:r>
              <a:rPr lang="en-US" dirty="0"/>
              <a:t> </a:t>
            </a:r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liDduhūr</a:t>
            </a:r>
            <a:br>
              <a:rPr lang="en-US" dirty="0"/>
            </a:br>
            <a:r>
              <a:rPr lang="en-US" dirty="0"/>
              <a:t>Minka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walHanā</a:t>
            </a:r>
            <a:r>
              <a:rPr lang="en-US" dirty="0"/>
              <a:t>, </a:t>
            </a:r>
            <a:r>
              <a:rPr lang="en-US" dirty="0" err="1"/>
              <a:t>Minkal</a:t>
            </a:r>
            <a:r>
              <a:rPr lang="en-US" dirty="0"/>
              <a:t> </a:t>
            </a:r>
            <a:r>
              <a:rPr lang="en-US" dirty="0" err="1"/>
              <a:t>Ḥubūr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46287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ar-KW" dirty="0"/>
              <a:t>أَيُّـهـا الـقَـلْـبُ الـسَّـمـاوِيُّ الـغَـفـور</a:t>
            </a:r>
            <a:br>
              <a:rPr lang="ar-KW" dirty="0"/>
            </a:br>
            <a:r>
              <a:rPr lang="ar-KW" dirty="0"/>
              <a:t>كـالصَّـبـاحِ رُدَّ عَـنْ لَـيْـلـي الـظُّـلَـم .. يـا إِلـهـي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Oh divine heart, source of forgiveness</a:t>
            </a:r>
            <a:br>
              <a:rPr lang="en-US" dirty="0"/>
            </a:br>
            <a:r>
              <a:rPr lang="en-US" dirty="0"/>
              <a:t>Dispel my distress, like the morning dispels the darkness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/>
              <a:t>‛</a:t>
            </a:r>
            <a:r>
              <a:rPr lang="en-US" dirty="0" err="1"/>
              <a:t>Ayyuhāl</a:t>
            </a:r>
            <a:r>
              <a:rPr lang="en-US" dirty="0"/>
              <a:t> </a:t>
            </a:r>
            <a:r>
              <a:rPr lang="en-US" dirty="0" err="1"/>
              <a:t>Qalbu</a:t>
            </a:r>
            <a:r>
              <a:rPr lang="en-US" dirty="0"/>
              <a:t> </a:t>
            </a:r>
            <a:r>
              <a:rPr lang="en-US" dirty="0" err="1"/>
              <a:t>Ssamāwiyyul</a:t>
            </a:r>
            <a:r>
              <a:rPr lang="en-US" dirty="0"/>
              <a:t> </a:t>
            </a:r>
            <a:r>
              <a:rPr lang="en-US" dirty="0" err="1"/>
              <a:t>Ghafūr</a:t>
            </a:r>
            <a:br>
              <a:rPr lang="en-US" dirty="0"/>
            </a:br>
            <a:r>
              <a:rPr lang="en-US" dirty="0" err="1"/>
              <a:t>kaṢṣabāḥi</a:t>
            </a:r>
            <a:r>
              <a:rPr lang="en-US" dirty="0"/>
              <a:t> </a:t>
            </a:r>
            <a:r>
              <a:rPr lang="en-US" dirty="0" err="1"/>
              <a:t>Rudda</a:t>
            </a:r>
            <a:r>
              <a:rPr lang="en-US" dirty="0"/>
              <a:t> </a:t>
            </a:r>
            <a:r>
              <a:rPr lang="en-US" dirty="0" err="1"/>
              <a:t>ʻAn</a:t>
            </a:r>
            <a:r>
              <a:rPr lang="en-US" dirty="0"/>
              <a:t> </a:t>
            </a:r>
            <a:r>
              <a:rPr lang="en-US" dirty="0" err="1"/>
              <a:t>Laylī</a:t>
            </a:r>
            <a:r>
              <a:rPr lang="en-US" dirty="0"/>
              <a:t> </a:t>
            </a:r>
            <a:r>
              <a:rPr lang="en-US" dirty="0" err="1"/>
              <a:t>Ẓẓulam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0303789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يـا إِلـهـي، هـاكَ عُـمـري وَالـهِــمَــم</a:t>
            </a:r>
            <a:br>
              <a:rPr lang="ar-KW" dirty="0"/>
            </a:br>
            <a:r>
              <a:rPr lang="ar-KW" dirty="0"/>
              <a:t>هـاكَ قَـلـبـي، هـاكَ صَـوْتـي وَالـنَّـغَــم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Oh God my Lord, have my life and my heart </a:t>
            </a:r>
            <a:br>
              <a:rPr lang="en-US" dirty="0"/>
            </a:br>
            <a:r>
              <a:rPr lang="en-US" dirty="0"/>
              <a:t>Also my voice and all that I sing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fontScale="92500"/>
          </a:bodyPr>
          <a:lstStyle/>
          <a:p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r>
              <a:rPr lang="en-US" dirty="0"/>
              <a:t>, </a:t>
            </a: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ʻUmrī</a:t>
            </a:r>
            <a:r>
              <a:rPr lang="en-US" dirty="0"/>
              <a:t> </a:t>
            </a:r>
            <a:r>
              <a:rPr lang="en-US" dirty="0" err="1"/>
              <a:t>walHimam</a:t>
            </a:r>
            <a:br>
              <a:rPr lang="en-US" dirty="0"/>
            </a:b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Qalbī</a:t>
            </a:r>
            <a:r>
              <a:rPr lang="en-US" dirty="0"/>
              <a:t>, </a:t>
            </a:r>
            <a:r>
              <a:rPr lang="en-US" dirty="0" err="1"/>
              <a:t>Hāka</a:t>
            </a:r>
            <a:r>
              <a:rPr lang="en-US" dirty="0"/>
              <a:t> </a:t>
            </a:r>
            <a:r>
              <a:rPr lang="en-US" dirty="0" err="1"/>
              <a:t>Ṣawtī</a:t>
            </a:r>
            <a:r>
              <a:rPr lang="en-US" dirty="0"/>
              <a:t> </a:t>
            </a:r>
            <a:r>
              <a:rPr lang="en-US" dirty="0" err="1"/>
              <a:t>waNnagham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3953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أَرْتَـمـي فـي حُـضْـنِ مَـغْـنـاكَ </a:t>
            </a:r>
            <a:br>
              <a:rPr lang="ar-KW" dirty="0"/>
            </a:br>
            <a:r>
              <a:rPr lang="ar-KW" dirty="0"/>
              <a:t>أُصَــلِّــي .. أُصَــلِّــي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I surrender in Your Arms praying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/>
              <a:t>‛</a:t>
            </a:r>
            <a:r>
              <a:rPr lang="en-US" dirty="0" err="1"/>
              <a:t>Artamī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</a:t>
            </a:r>
            <a:r>
              <a:rPr lang="en-US" dirty="0" err="1"/>
              <a:t>Ḥuḍni</a:t>
            </a:r>
            <a:r>
              <a:rPr lang="en-US" dirty="0"/>
              <a:t> </a:t>
            </a:r>
            <a:r>
              <a:rPr lang="en-US" dirty="0" err="1"/>
              <a:t>Maghnāka</a:t>
            </a:r>
            <a:br>
              <a:rPr lang="en-US" dirty="0"/>
            </a:br>
            <a:r>
              <a:rPr lang="en-US" dirty="0"/>
              <a:t>‛</a:t>
            </a:r>
            <a:r>
              <a:rPr lang="en-US" dirty="0" err="1"/>
              <a:t>Uṣallī</a:t>
            </a:r>
            <a:r>
              <a:rPr lang="en-US" dirty="0"/>
              <a:t> .. ‛</a:t>
            </a:r>
            <a:r>
              <a:rPr lang="en-US" dirty="0" err="1"/>
              <a:t>Uṣallī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64516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KW" dirty="0"/>
              <a:t>رَبِّـــي صُـــنْ فـــي أَرْضِـــنـــا </a:t>
            </a:r>
            <a:br>
              <a:rPr lang="ar-KW" dirty="0"/>
            </a:br>
            <a:r>
              <a:rPr lang="ar-KW" dirty="0"/>
              <a:t>روحَ الــقِــيَـــم .. يــا إِلــهــــي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Lord, preserve Your morals in our land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>
            <a:normAutofit lnSpcReduction="10000"/>
          </a:bodyPr>
          <a:lstStyle/>
          <a:p>
            <a:r>
              <a:rPr lang="en-US" dirty="0" err="1"/>
              <a:t>Rabbī</a:t>
            </a:r>
            <a:r>
              <a:rPr lang="en-US" dirty="0"/>
              <a:t> </a:t>
            </a:r>
            <a:r>
              <a:rPr lang="en-US" dirty="0" err="1"/>
              <a:t>Ṣun</a:t>
            </a:r>
            <a:r>
              <a:rPr lang="en-US" dirty="0"/>
              <a:t> </a:t>
            </a:r>
            <a:r>
              <a:rPr lang="en-US" dirty="0" err="1"/>
              <a:t>Fī</a:t>
            </a:r>
            <a:r>
              <a:rPr lang="en-US" dirty="0"/>
              <a:t> ‛</a:t>
            </a:r>
            <a:r>
              <a:rPr lang="en-US" dirty="0" err="1"/>
              <a:t>Arḍinā</a:t>
            </a:r>
            <a:r>
              <a:rPr lang="en-US" dirty="0"/>
              <a:t> </a:t>
            </a:r>
            <a:br>
              <a:rPr lang="en-US" dirty="0"/>
            </a:br>
            <a:r>
              <a:rPr lang="en-US" dirty="0" err="1"/>
              <a:t>Rūḥal</a:t>
            </a:r>
            <a:r>
              <a:rPr lang="en-US" dirty="0"/>
              <a:t> </a:t>
            </a:r>
            <a:r>
              <a:rPr lang="en-US" dirty="0" err="1"/>
              <a:t>Qeyam</a:t>
            </a:r>
            <a:r>
              <a:rPr lang="en-US" dirty="0"/>
              <a:t> .. </a:t>
            </a:r>
            <a:r>
              <a:rPr lang="en-US" dirty="0" err="1"/>
              <a:t>Yā</a:t>
            </a:r>
            <a:r>
              <a:rPr lang="en-US" dirty="0"/>
              <a:t> ‛</a:t>
            </a:r>
            <a:r>
              <a:rPr lang="en-US" dirty="0" err="1"/>
              <a:t>Elāhī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55318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558851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5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‛0 - New Logo - Hymns Template - March 2022" id="{D6569ADC-27AF-4B34-9D59-B4F4627E3AC4}" vid="{6CD01EE2-7365-49D5-A7B0-8411C9C4995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548</TotalTime>
  <Words>557</Words>
  <Application>Microsoft Office PowerPoint</Application>
  <PresentationFormat>Widescreen</PresentationFormat>
  <Paragraphs>54</Paragraphs>
  <Slides>16</Slides>
  <Notes>2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21" baseType="lpstr">
      <vt:lpstr>Times New Roman</vt:lpstr>
      <vt:lpstr>Calibri</vt:lpstr>
      <vt:lpstr>Calibri Light</vt:lpstr>
      <vt:lpstr>Arial</vt:lpstr>
      <vt:lpstr>5_Office Theme</vt:lpstr>
      <vt:lpstr>يـــا إِلـــهـــي</vt:lpstr>
      <vt:lpstr>PowerPoint Presentation</vt:lpstr>
      <vt:lpstr>يـا إِلـهـي، هـاكَ عُـمـري وَالـهِــمَــم هـاكَ قَـلـبـي، هـاكَ صَـوْتـي وَالـنَّـغَــم</vt:lpstr>
      <vt:lpstr>أَرْتَـمـي فـي حُـضْـنِ مَـغْـنـاكَ  أُصَــلِّــي .. أُصَــلِّــي</vt:lpstr>
      <vt:lpstr>رَبِّـــي صُـــنْ فـــي أَرْضِـــنـــا  روحَ الــقِــيَـــم .. يــا إِلــهــــي</vt:lpstr>
      <vt:lpstr>يـا شِـراعًـا خـاضَ بـي دَرْبَ الـنَّـجـاة أَنْـتَ فـي دُنْـيـايَ يُـنْـبـوعُ الـهِـبـات</vt:lpstr>
      <vt:lpstr>حُــبُّــكَ الأَدْهــارُ، حُــبِّــي بُــرْهَـــةٌ أَعْـطِني مِن كَـنْـزِكَ الصَّافي النِّـعَـم .. يـا إِلهي</vt:lpstr>
      <vt:lpstr>يـا إِلـهـي، هـاكَ عُـمـري وَالـهِــمَــم هـاكَ قَـلـبـي، هـاكَ صَـوْتـي وَالـنَّـغَــم</vt:lpstr>
      <vt:lpstr>أَرْتَـمـي فـي حُـضْـنِ مَـغْـنـاكَ  أُصَــلِّــي .. أُصَــلِّــي</vt:lpstr>
      <vt:lpstr>رَبِّـــي صُـــنْ فـــي أَرْضِـــنـــا  روحَ الــقِــيَـــم .. يــا إِلــهــــي</vt:lpstr>
      <vt:lpstr>أَيُّــهــذا الــحَــيُّ رَبِّــي لِـلــدُّهــور مِـنْـكَ عُـمْـري وَالهَـنـا، مِــنْـكَ الـحُــبـور</vt:lpstr>
      <vt:lpstr>أَيُّـهـا الـقَـلْـبُ الـسَّـمـاوِيُّ الـغَـفـور كـالصَّـبـاحِ رُدَّ عَـنْ لَـيْـلـي الـظُّـلَـم .. يـا إِلـهـي</vt:lpstr>
      <vt:lpstr>يـا إِلـهـي، هـاكَ عُـمـري وَالـهِــمَــم هـاكَ قَـلـبـي، هـاكَ صَـوْتـي وَالـنَّـغَــم</vt:lpstr>
      <vt:lpstr>أَرْتَـمـي فـي حُـضْـنِ مَـغْـنـاكَ  أُصَــلِّــي .. أُصَــلِّــي</vt:lpstr>
      <vt:lpstr>رَبِّـــي صُـــنْ فـــي أَرْضِـــنـــا  روحَ الــقِــيَـــم .. يــا إِلــهــــي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Υā ‛Elāhī - يا إلهي</dc:title>
  <dc:subject>Oh Lord God</dc:subject>
  <dc:creator>Nizart</dc:creator>
  <cp:keywords>Nizar 2006 La Halak - لا هــلاك</cp:keywords>
  <cp:lastModifiedBy>Pascale Hage</cp:lastModifiedBy>
  <cp:revision>122</cp:revision>
  <dcterms:created xsi:type="dcterms:W3CDTF">2014-06-01T05:24:09Z</dcterms:created>
  <dcterms:modified xsi:type="dcterms:W3CDTF">2025-04-18T16:38:22Z</dcterms:modified>
  <cp:category/>
</cp:coreProperties>
</file>