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5" r:id="rId9"/>
    <p:sldId id="266" r:id="rId10"/>
    <p:sldId id="272" r:id="rId11"/>
    <p:sldId id="274" r:id="rId12"/>
    <p:sldId id="273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45" autoAdjust="0"/>
    <p:restoredTop sz="94712"/>
  </p:normalViewPr>
  <p:slideViewPr>
    <p:cSldViewPr snapToGrid="0" snapToObjects="1">
      <p:cViewPr varScale="1">
        <p:scale>
          <a:sx n="82" d="100"/>
          <a:sy n="82" d="100"/>
        </p:scale>
        <p:origin x="293" y="4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14/02/2018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14/02/2018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60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6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46883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4706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 noChangeAspect="1"/>
          </p:cNvSpPr>
          <p:nvPr/>
        </p:nvSpPr>
        <p:spPr>
          <a:xfrm>
            <a:off x="2624308" y="5205972"/>
            <a:ext cx="6943385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KW" sz="3200" b="0" dirty="0"/>
              <a:t>تلحين و</a:t>
            </a:r>
            <a:r>
              <a:rPr lang="ar-SA" sz="3200" b="0" dirty="0"/>
              <a:t>توزيع:</a:t>
            </a:r>
            <a:r>
              <a:rPr lang="ar-KW" sz="3200" b="0" dirty="0"/>
              <a:t> أسامة الرحباني</a:t>
            </a:r>
            <a:endParaRPr lang="en-US" sz="3200" b="0" dirty="0"/>
          </a:p>
        </p:txBody>
      </p:sp>
      <p:sp>
        <p:nvSpPr>
          <p:cNvPr id="6" name="Text Placeholder 3"/>
          <p:cNvSpPr txBox="1">
            <a:spLocks noChangeAspect="1"/>
          </p:cNvSpPr>
          <p:nvPr/>
        </p:nvSpPr>
        <p:spPr>
          <a:xfrm>
            <a:off x="2624308" y="5661712"/>
            <a:ext cx="6943385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>
                <a:effectLst/>
              </a:rPr>
              <a:t>Talḥīn</a:t>
            </a:r>
            <a:r>
              <a:rPr lang="en-US" sz="3200" dirty="0">
                <a:effectLst/>
              </a:rPr>
              <a:t> </a:t>
            </a:r>
            <a:r>
              <a:rPr lang="en-US" sz="3200" dirty="0" err="1">
                <a:effectLst/>
              </a:rPr>
              <a:t>waTawzīʻ</a:t>
            </a:r>
            <a:r>
              <a:rPr lang="en-US" sz="3200" dirty="0">
                <a:effectLst/>
              </a:rPr>
              <a:t>: </a:t>
            </a:r>
            <a:r>
              <a:rPr lang="en-US" sz="3200" dirty="0" err="1">
                <a:effectLst/>
              </a:rPr>
              <a:t>Oussama</a:t>
            </a:r>
            <a:r>
              <a:rPr lang="en-US" sz="3200" dirty="0">
                <a:effectLst/>
              </a:rPr>
              <a:t> </a:t>
            </a:r>
            <a:r>
              <a:rPr lang="en-US" sz="3200" dirty="0" err="1">
                <a:effectLst/>
              </a:rPr>
              <a:t>Rahbani</a:t>
            </a:r>
            <a:endParaRPr lang="en-US" sz="3200" dirty="0">
              <a:effectLst/>
            </a:endParaRPr>
          </a:p>
        </p:txBody>
      </p:sp>
      <p:sp>
        <p:nvSpPr>
          <p:cNvPr id="7" name="Title 1"/>
          <p:cNvSpPr txBox="1">
            <a:spLocks noChangeAspect="1"/>
          </p:cNvSpPr>
          <p:nvPr/>
        </p:nvSpPr>
        <p:spPr>
          <a:xfrm>
            <a:off x="3352800" y="3532616"/>
            <a:ext cx="5486400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SA" sz="3200" b="0" dirty="0"/>
              <a:t>كلمات:</a:t>
            </a:r>
            <a:r>
              <a:rPr lang="ar-KW" sz="3200" b="0" dirty="0"/>
              <a:t> منصور الرحباني</a:t>
            </a:r>
            <a:endParaRPr lang="ar-SA" sz="3200" b="0" dirty="0"/>
          </a:p>
        </p:txBody>
      </p:sp>
      <p:sp>
        <p:nvSpPr>
          <p:cNvPr id="8" name="Text Placeholder 3"/>
          <p:cNvSpPr txBox="1">
            <a:spLocks noChangeAspect="1"/>
          </p:cNvSpPr>
          <p:nvPr/>
        </p:nvSpPr>
        <p:spPr>
          <a:xfrm>
            <a:off x="3352800" y="3988356"/>
            <a:ext cx="548640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>
                <a:effectLst/>
              </a:rPr>
              <a:t>Kalimāt</a:t>
            </a:r>
            <a:r>
              <a:rPr lang="en-US" sz="3200" dirty="0">
                <a:effectLst/>
              </a:rPr>
              <a:t>: Mansour </a:t>
            </a:r>
            <a:r>
              <a:rPr lang="en-US" sz="3200" dirty="0" err="1">
                <a:effectLst/>
              </a:rPr>
              <a:t>Rahbani</a:t>
            </a:r>
            <a:endParaRPr lang="en-US" sz="3200" dirty="0">
              <a:effectLst/>
            </a:endParaRPr>
          </a:p>
        </p:txBody>
      </p:sp>
      <p:sp>
        <p:nvSpPr>
          <p:cNvPr id="10" name="Text Placeholder 3"/>
          <p:cNvSpPr txBox="1">
            <a:spLocks noChangeAspect="1"/>
          </p:cNvSpPr>
          <p:nvPr/>
        </p:nvSpPr>
        <p:spPr>
          <a:xfrm>
            <a:off x="3352800" y="4444709"/>
            <a:ext cx="548640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Lyrics by: Mansour </a:t>
            </a:r>
            <a:r>
              <a:rPr lang="en-US" sz="3200" dirty="0" err="1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Rahbani</a:t>
            </a:r>
            <a:endParaRPr lang="en-US" sz="3200" dirty="0">
              <a:solidFill>
                <a:schemeClr val="tx2">
                  <a:lumMod val="20000"/>
                  <a:lumOff val="80000"/>
                </a:schemeClr>
              </a:solidFill>
              <a:effectLst/>
            </a:endParaRPr>
          </a:p>
        </p:txBody>
      </p:sp>
      <p:sp>
        <p:nvSpPr>
          <p:cNvPr id="11" name="Text Placeholder 3"/>
          <p:cNvSpPr txBox="1">
            <a:spLocks noChangeAspect="1"/>
          </p:cNvSpPr>
          <p:nvPr/>
        </p:nvSpPr>
        <p:spPr>
          <a:xfrm>
            <a:off x="2624308" y="6118068"/>
            <a:ext cx="6943385" cy="584775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Music and Arranged by: </a:t>
            </a:r>
            <a:r>
              <a:rPr lang="en-US" sz="3200" dirty="0" err="1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Oussama</a:t>
            </a:r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3200" dirty="0" err="1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Rahbani</a:t>
            </a:r>
            <a:endParaRPr lang="en-US" sz="3200" dirty="0">
              <a:solidFill>
                <a:schemeClr val="tx2">
                  <a:lumMod val="20000"/>
                  <a:lumOff val="80000"/>
                </a:schemeClr>
              </a:solidFill>
              <a:effectLst/>
            </a:endParaRPr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53940" y="298714"/>
            <a:ext cx="11884120" cy="100584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KW" sz="4800" dirty="0"/>
              <a:t>نَــفــســي حَــزيــنِــه</a:t>
            </a:r>
            <a:endParaRPr lang="en-US" sz="4800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3940" y="1836187"/>
            <a:ext cx="11884120" cy="1005840"/>
          </a:xfrm>
        </p:spPr>
        <p:txBody>
          <a:bodyPr>
            <a:normAutofit/>
          </a:bodyPr>
          <a:lstStyle/>
          <a:p>
            <a:r>
              <a:rPr lang="en-US" sz="4800" dirty="0"/>
              <a:t>My Soul is Sorrowful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3940" y="1050791"/>
            <a:ext cx="11884120" cy="1005840"/>
          </a:xfrm>
        </p:spPr>
        <p:txBody>
          <a:bodyPr>
            <a:normAutofit/>
          </a:bodyPr>
          <a:lstStyle/>
          <a:p>
            <a:r>
              <a:rPr lang="en-US" sz="4800" dirty="0" err="1"/>
              <a:t>Nafsī</a:t>
            </a:r>
            <a:r>
              <a:rPr lang="en-US" sz="4800" dirty="0"/>
              <a:t> </a:t>
            </a:r>
            <a:r>
              <a:rPr lang="en-US" sz="4800" dirty="0" err="1"/>
              <a:t>Ḥazīni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نفسي حَزينِه حَتَّى المَوْت، يا شَجَرِ الزَّيتون </a:t>
            </a:r>
            <a:br>
              <a:rPr lang="ar-KW" dirty="0"/>
            </a:br>
            <a:r>
              <a:rPr lang="ar-KW" dirty="0"/>
              <a:t>حَتَّى المَوْت، حَتَّى المَوْت .. نفسي حَزينِه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My soul is sorrowful to death </a:t>
            </a:r>
            <a:br>
              <a:rPr lang="en-US" dirty="0"/>
            </a:br>
            <a:r>
              <a:rPr lang="en-US" dirty="0"/>
              <a:t>Oh Olive Trees, to death .. My soul is sorrowful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5200" dirty="0" err="1"/>
              <a:t>Nafsī</a:t>
            </a:r>
            <a:r>
              <a:rPr lang="en-US" sz="5200" dirty="0"/>
              <a:t> </a:t>
            </a:r>
            <a:r>
              <a:rPr lang="en-US" sz="5200" dirty="0" err="1"/>
              <a:t>Ḥazīni</a:t>
            </a:r>
            <a:r>
              <a:rPr lang="en-US" sz="5200" dirty="0"/>
              <a:t> </a:t>
            </a:r>
            <a:r>
              <a:rPr lang="en-US" sz="5200" dirty="0" err="1"/>
              <a:t>Ḥattal</a:t>
            </a:r>
            <a:r>
              <a:rPr lang="en-US" sz="5200" dirty="0"/>
              <a:t> </a:t>
            </a:r>
            <a:r>
              <a:rPr lang="en-US" sz="5200" dirty="0" err="1"/>
              <a:t>Mawt</a:t>
            </a:r>
            <a:r>
              <a:rPr lang="en-US" sz="5200" dirty="0"/>
              <a:t>, </a:t>
            </a:r>
            <a:r>
              <a:rPr lang="en-US" sz="5200" dirty="0" err="1"/>
              <a:t>Yā</a:t>
            </a:r>
            <a:r>
              <a:rPr lang="en-US" sz="5200" dirty="0"/>
              <a:t> </a:t>
            </a:r>
            <a:r>
              <a:rPr lang="en-US" sz="5200" dirty="0" err="1"/>
              <a:t>Shajare</a:t>
            </a:r>
            <a:r>
              <a:rPr lang="en-US" sz="5200" dirty="0"/>
              <a:t> </a:t>
            </a:r>
            <a:r>
              <a:rPr lang="en-US" sz="5200" dirty="0" err="1"/>
              <a:t>Zzaytūn</a:t>
            </a:r>
            <a:r>
              <a:rPr lang="en-US" sz="5200" dirty="0"/>
              <a:t> </a:t>
            </a:r>
            <a:r>
              <a:rPr lang="en-US" sz="5200" dirty="0" err="1"/>
              <a:t>Ḥattal</a:t>
            </a:r>
            <a:r>
              <a:rPr lang="en-US" sz="5200" dirty="0"/>
              <a:t> </a:t>
            </a:r>
            <a:r>
              <a:rPr lang="en-US" sz="5200" dirty="0" err="1"/>
              <a:t>Mawt</a:t>
            </a:r>
            <a:r>
              <a:rPr lang="en-US" sz="5200" dirty="0"/>
              <a:t>, </a:t>
            </a:r>
            <a:r>
              <a:rPr lang="en-US" sz="5200" dirty="0" err="1"/>
              <a:t>Ḥattal</a:t>
            </a:r>
            <a:r>
              <a:rPr lang="en-US" sz="5200" dirty="0"/>
              <a:t> </a:t>
            </a:r>
            <a:r>
              <a:rPr lang="en-US" sz="5200" dirty="0" err="1"/>
              <a:t>Mawt</a:t>
            </a:r>
            <a:r>
              <a:rPr lang="en-US" sz="5200" dirty="0"/>
              <a:t> .. </a:t>
            </a:r>
            <a:r>
              <a:rPr lang="en-US" sz="5200" dirty="0" err="1"/>
              <a:t>Nafsī</a:t>
            </a:r>
            <a:r>
              <a:rPr lang="en-US" sz="5200" dirty="0"/>
              <a:t> </a:t>
            </a:r>
            <a:r>
              <a:rPr lang="en-US" sz="5200" dirty="0" err="1"/>
              <a:t>Ḥazīni</a:t>
            </a:r>
            <a:endParaRPr lang="en-US" sz="5200" dirty="0"/>
          </a:p>
        </p:txBody>
      </p:sp>
    </p:spTree>
    <p:extLst>
      <p:ext uri="{BB962C8B-B14F-4D97-AF65-F5344CB8AC3E}">
        <p14:creationId xmlns:p14="http://schemas.microsoft.com/office/powerpoint/2010/main" val="350990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يا تـاجِ الشَّـوْك اللي عَـمْ يِـلْـمَـع عـا جْـبـيـنـي </a:t>
            </a:r>
            <a:br>
              <a:rPr lang="ar-KW" dirty="0"/>
            </a:br>
            <a:r>
              <a:rPr lang="ar-KW" dirty="0"/>
              <a:t>نـفـسـي حَـزيـنِـه .. حَـزيـنِـه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Oh Thistle Crown shining on my forehead </a:t>
            </a:r>
            <a:br>
              <a:rPr lang="en-US" dirty="0"/>
            </a:br>
            <a:r>
              <a:rPr lang="en-US" dirty="0"/>
              <a:t>My soul </a:t>
            </a:r>
            <a:r>
              <a:rPr lang="en-US"/>
              <a:t>is sorrowful .. sorrowful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Tāje</a:t>
            </a:r>
            <a:r>
              <a:rPr lang="en-US" dirty="0"/>
              <a:t> </a:t>
            </a:r>
            <a:r>
              <a:rPr lang="en-US" dirty="0" err="1"/>
              <a:t>Shawk</a:t>
            </a:r>
            <a:r>
              <a:rPr lang="en-US" dirty="0"/>
              <a:t> </a:t>
            </a:r>
            <a:r>
              <a:rPr lang="en-US" dirty="0" err="1"/>
              <a:t>Llī</a:t>
            </a:r>
            <a:r>
              <a:rPr lang="en-US" dirty="0"/>
              <a:t> </a:t>
            </a:r>
            <a:r>
              <a:rPr lang="en-US" dirty="0" err="1"/>
              <a:t>ʻAm</a:t>
            </a:r>
            <a:r>
              <a:rPr lang="en-US" dirty="0"/>
              <a:t> </a:t>
            </a:r>
            <a:r>
              <a:rPr lang="en-US" dirty="0" err="1"/>
              <a:t>Yelmaʻ</a:t>
            </a:r>
            <a:r>
              <a:rPr lang="en-US" dirty="0"/>
              <a:t> </a:t>
            </a:r>
            <a:r>
              <a:rPr lang="en-US" dirty="0" err="1"/>
              <a:t>ʻAā</a:t>
            </a:r>
            <a:r>
              <a:rPr lang="en-US" dirty="0"/>
              <a:t> </a:t>
            </a:r>
            <a:r>
              <a:rPr lang="en-US" dirty="0" err="1"/>
              <a:t>Jbīnī</a:t>
            </a:r>
            <a:r>
              <a:rPr lang="en-US" dirty="0"/>
              <a:t> </a:t>
            </a:r>
            <a:r>
              <a:rPr lang="en-US" dirty="0" err="1"/>
              <a:t>Nafsī</a:t>
            </a:r>
            <a:r>
              <a:rPr lang="en-US" dirty="0"/>
              <a:t> </a:t>
            </a:r>
            <a:r>
              <a:rPr lang="en-US" dirty="0" err="1"/>
              <a:t>Ḥazīni</a:t>
            </a:r>
            <a:r>
              <a:rPr lang="en-US" dirty="0"/>
              <a:t> .. </a:t>
            </a:r>
            <a:r>
              <a:rPr lang="en-US" dirty="0" err="1"/>
              <a:t>Ḥazīni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00600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7F608F-F97E-439D-ABF8-D3F274D923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لَـوْ فيها تُـعْـبُـر عَـنِّـي هَـالكـاس </a:t>
            </a:r>
            <a:br>
              <a:rPr lang="ar-KW" dirty="0"/>
            </a:br>
            <a:r>
              <a:rPr lang="ar-KW" dirty="0"/>
              <a:t>يا أنا اللي جايـي إِفْـتِـدي الـنَّـاس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A20F4E-9448-4CE6-9B27-457D260772E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If Only this cup of suffering would pass from me </a:t>
            </a:r>
          </a:p>
          <a:p>
            <a:r>
              <a:rPr lang="en-US" dirty="0"/>
              <a:t>I am coming to die on behalf of mankind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358C5A-F903-4EB4-A55C-2479500C017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Law </a:t>
            </a:r>
            <a:r>
              <a:rPr lang="en-US" dirty="0" err="1"/>
              <a:t>Fīhā</a:t>
            </a:r>
            <a:r>
              <a:rPr lang="en-US" dirty="0"/>
              <a:t> </a:t>
            </a:r>
            <a:r>
              <a:rPr lang="en-US" dirty="0" err="1"/>
              <a:t>Toʻbor</a:t>
            </a:r>
            <a:r>
              <a:rPr lang="en-US" dirty="0"/>
              <a:t> </a:t>
            </a:r>
            <a:r>
              <a:rPr lang="en-US" dirty="0" err="1"/>
              <a:t>ʻAnnī</a:t>
            </a:r>
            <a:r>
              <a:rPr lang="en-US" dirty="0"/>
              <a:t> </a:t>
            </a:r>
            <a:r>
              <a:rPr lang="en-US" dirty="0" err="1"/>
              <a:t>halKās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Anā</a:t>
            </a:r>
            <a:r>
              <a:rPr lang="en-US" dirty="0"/>
              <a:t> </a:t>
            </a:r>
            <a:r>
              <a:rPr lang="en-US" dirty="0" err="1"/>
              <a:t>Llī</a:t>
            </a:r>
            <a:r>
              <a:rPr lang="en-US" dirty="0"/>
              <a:t> </a:t>
            </a:r>
            <a:r>
              <a:rPr lang="en-US" dirty="0" err="1"/>
              <a:t>Jāyī</a:t>
            </a:r>
            <a:r>
              <a:rPr lang="en-US" dirty="0"/>
              <a:t> ‛</a:t>
            </a:r>
            <a:r>
              <a:rPr lang="en-US" dirty="0" err="1"/>
              <a:t>Eftedī</a:t>
            </a:r>
            <a:r>
              <a:rPr lang="en-US" dirty="0"/>
              <a:t> </a:t>
            </a:r>
            <a:r>
              <a:rPr lang="en-US" dirty="0" err="1"/>
              <a:t>Nnās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1441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7F608F-F97E-439D-ABF8-D3F274D923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يا هَالـلـيْـل الطَّالِــل بِـوْجــوهِ نْحاس </a:t>
            </a:r>
            <a:br>
              <a:rPr lang="ar-KW" dirty="0"/>
            </a:br>
            <a:r>
              <a:rPr lang="ar-KW" dirty="0"/>
              <a:t>وْرَنــيـــنِ جْــــراس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A20F4E-9448-4CE6-9B27-457D260772E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Oh night showing up with copper faces </a:t>
            </a:r>
            <a:br>
              <a:rPr lang="en-US" dirty="0"/>
            </a:br>
            <a:r>
              <a:rPr lang="en-US" dirty="0"/>
              <a:t>and ringing bells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358C5A-F903-4EB4-A55C-2479500C017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halLayl</a:t>
            </a:r>
            <a:r>
              <a:rPr lang="en-US" dirty="0"/>
              <a:t> </a:t>
            </a:r>
            <a:r>
              <a:rPr lang="en-US" dirty="0" err="1"/>
              <a:t>lṬtālel</a:t>
            </a:r>
            <a:r>
              <a:rPr lang="en-US" dirty="0"/>
              <a:t> </a:t>
            </a:r>
            <a:r>
              <a:rPr lang="en-US" dirty="0" err="1"/>
              <a:t>biWjūh</a:t>
            </a:r>
            <a:r>
              <a:rPr lang="en-US" dirty="0"/>
              <a:t> </a:t>
            </a:r>
            <a:r>
              <a:rPr lang="en-US" dirty="0" err="1"/>
              <a:t>Nḥās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wRanīn</a:t>
            </a:r>
            <a:r>
              <a:rPr lang="en-US" dirty="0"/>
              <a:t> </a:t>
            </a:r>
            <a:r>
              <a:rPr lang="en-US" dirty="0" err="1"/>
              <a:t>Jrās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0567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83B79B-9CF0-4ACD-99AC-A8730B1EB0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روحي مِـسْـتَـعِـدِّه، وْجَسَدي ضَعيف ... </a:t>
            </a:r>
            <a:br>
              <a:rPr lang="ar-KW" dirty="0"/>
            </a:br>
            <a:r>
              <a:rPr lang="ar-KW" dirty="0"/>
              <a:t>يا أبتِ اللي مْوَدِّيني .. ونفسي حَـزيـنِـه ...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AC7604-5718-414D-A355-BC1395FAB29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Father, You who sent Me, My Soul is ready </a:t>
            </a:r>
            <a:br>
              <a:rPr lang="en-US" dirty="0"/>
            </a:br>
            <a:r>
              <a:rPr lang="en-US" dirty="0"/>
              <a:t>but My Body is weak, and My Soul is sorrowful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0B3E5B7-DA8F-4A4E-A798-7E5FE567F4C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37927"/>
            <a:ext cx="11887200" cy="2817843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/>
              <a:t>Ruḥī</a:t>
            </a:r>
            <a:r>
              <a:rPr lang="en-US" dirty="0"/>
              <a:t> </a:t>
            </a:r>
            <a:r>
              <a:rPr lang="en-US" dirty="0" err="1"/>
              <a:t>Mesta‛eddī</a:t>
            </a:r>
            <a:r>
              <a:rPr lang="en-US" dirty="0"/>
              <a:t>, </a:t>
            </a:r>
            <a:r>
              <a:rPr lang="en-US" dirty="0" err="1"/>
              <a:t>wJasadī</a:t>
            </a:r>
            <a:r>
              <a:rPr lang="en-US" dirty="0"/>
              <a:t> </a:t>
            </a:r>
            <a:r>
              <a:rPr lang="en-US" dirty="0" err="1"/>
              <a:t>Ḍaʻīf</a:t>
            </a:r>
            <a:r>
              <a:rPr lang="en-US" dirty="0"/>
              <a:t> …</a:t>
            </a:r>
            <a:br>
              <a:rPr lang="en-US" dirty="0"/>
            </a:b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Abati</a:t>
            </a:r>
            <a:r>
              <a:rPr lang="en-US" dirty="0"/>
              <a:t> </a:t>
            </a:r>
            <a:r>
              <a:rPr lang="en-US" dirty="0" err="1"/>
              <a:t>Llī</a:t>
            </a:r>
            <a:r>
              <a:rPr lang="en-US" dirty="0"/>
              <a:t> </a:t>
            </a:r>
            <a:r>
              <a:rPr lang="en-US" dirty="0" err="1"/>
              <a:t>Mwaddīnī</a:t>
            </a:r>
            <a:r>
              <a:rPr lang="en-US" dirty="0"/>
              <a:t> .. </a:t>
            </a:r>
            <a:br>
              <a:rPr lang="en-US" dirty="0"/>
            </a:br>
            <a:r>
              <a:rPr lang="en-US" dirty="0" err="1"/>
              <a:t>wNafsī</a:t>
            </a:r>
            <a:r>
              <a:rPr lang="en-US" dirty="0"/>
              <a:t> </a:t>
            </a:r>
            <a:r>
              <a:rPr lang="en-US" dirty="0" err="1"/>
              <a:t>Ḥazīni</a:t>
            </a:r>
            <a:r>
              <a:rPr lang="en-US" dirty="0"/>
              <a:t>, </a:t>
            </a:r>
            <a:r>
              <a:rPr lang="en-US" dirty="0" err="1"/>
              <a:t>Nafsī</a:t>
            </a:r>
            <a:r>
              <a:rPr lang="en-US" dirty="0"/>
              <a:t> </a:t>
            </a:r>
            <a:r>
              <a:rPr lang="en-US" dirty="0" err="1"/>
              <a:t>Ḥazīni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310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FF95BA-B753-4C9A-B16D-FA9C313B8C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لأنِّـي عْـطَـيْـتِ الـفَـرَحْ لِـلـوُجود </a:t>
            </a:r>
            <a:br>
              <a:rPr lang="ar-KW" dirty="0"/>
            </a:br>
            <a:r>
              <a:rPr lang="ar-KW" dirty="0"/>
              <a:t>لأنُّـنْ الحِـزْنِ اللـي مـا إِلـو حْـدود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B7B2AE-CD97-4FCC-AB7A-F9ECF6CBCC7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Because I brought joy to mankind </a:t>
            </a:r>
            <a:br>
              <a:rPr lang="en-US" dirty="0"/>
            </a:br>
            <a:r>
              <a:rPr lang="en-US" dirty="0"/>
              <a:t>For they are in an endless misery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D62B43-5ABC-4B6E-94C7-75EEF59FA92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li‛Annī</a:t>
            </a:r>
            <a:r>
              <a:rPr lang="en-US" dirty="0"/>
              <a:t> </a:t>
            </a:r>
            <a:r>
              <a:rPr lang="en-US" dirty="0" err="1"/>
              <a:t>ʻaṭaytel</a:t>
            </a:r>
            <a:r>
              <a:rPr lang="en-US" dirty="0"/>
              <a:t> </a:t>
            </a:r>
            <a:r>
              <a:rPr lang="en-US" dirty="0" err="1"/>
              <a:t>Faraḥ</a:t>
            </a:r>
            <a:r>
              <a:rPr lang="en-US" dirty="0"/>
              <a:t> </a:t>
            </a:r>
            <a:r>
              <a:rPr lang="en-US" dirty="0" err="1"/>
              <a:t>lelWujūd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li‛Annun</a:t>
            </a:r>
            <a:r>
              <a:rPr lang="en-US" dirty="0"/>
              <a:t> </a:t>
            </a:r>
            <a:r>
              <a:rPr lang="en-US" dirty="0" err="1"/>
              <a:t>lḤezne</a:t>
            </a:r>
            <a:r>
              <a:rPr lang="en-US" dirty="0"/>
              <a:t> </a:t>
            </a:r>
            <a:r>
              <a:rPr lang="en-US" dirty="0" err="1"/>
              <a:t>Llī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‛Elu </a:t>
            </a:r>
            <a:r>
              <a:rPr lang="en-US" dirty="0" err="1"/>
              <a:t>Ḥdūd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5941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FF95BA-B753-4C9A-B16D-FA9C313B8C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ما بَــدُّن يِـنْـســوا الليالي السُّــود </a:t>
            </a:r>
            <a:br>
              <a:rPr lang="ar-KW" dirty="0"/>
            </a:br>
            <a:r>
              <a:rPr lang="ar-KW" dirty="0"/>
              <a:t>وَلا يْحِـدُّوا حْدود .. وَلا يْحِـدُّوا حْدود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B7B2AE-CD97-4FCC-AB7A-F9ECF6CBCC7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They do not want to forget the dark nights </a:t>
            </a:r>
            <a:br>
              <a:rPr lang="en-US" dirty="0"/>
            </a:br>
            <a:r>
              <a:rPr lang="en-US" dirty="0"/>
              <a:t>nor do they put limits, nor do they put limits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D62B43-5ABC-4B6E-94C7-75EEF59FA92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Baddon</a:t>
            </a:r>
            <a:r>
              <a:rPr lang="en-US" dirty="0"/>
              <a:t> </a:t>
            </a:r>
            <a:r>
              <a:rPr lang="en-US" dirty="0" err="1"/>
              <a:t>Yensū</a:t>
            </a:r>
            <a:r>
              <a:rPr lang="en-US" dirty="0"/>
              <a:t> </a:t>
            </a:r>
            <a:r>
              <a:rPr lang="en-US" dirty="0" err="1"/>
              <a:t>Llayālī</a:t>
            </a:r>
            <a:r>
              <a:rPr lang="en-US" dirty="0"/>
              <a:t> </a:t>
            </a:r>
            <a:r>
              <a:rPr lang="en-US" dirty="0" err="1"/>
              <a:t>Ssūd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waLā</a:t>
            </a:r>
            <a:r>
              <a:rPr lang="en-US" dirty="0"/>
              <a:t> </a:t>
            </a:r>
            <a:r>
              <a:rPr lang="en-US" dirty="0" err="1"/>
              <a:t>Yḥeddū</a:t>
            </a:r>
            <a:r>
              <a:rPr lang="en-US" dirty="0"/>
              <a:t> </a:t>
            </a:r>
            <a:r>
              <a:rPr lang="en-US" dirty="0" err="1"/>
              <a:t>Ḥdūd</a:t>
            </a:r>
            <a:r>
              <a:rPr lang="en-US" dirty="0"/>
              <a:t> .. </a:t>
            </a:r>
            <a:r>
              <a:rPr lang="en-US" dirty="0" err="1"/>
              <a:t>waLā</a:t>
            </a:r>
            <a:r>
              <a:rPr lang="en-US" dirty="0"/>
              <a:t> </a:t>
            </a:r>
            <a:r>
              <a:rPr lang="en-US" dirty="0" err="1"/>
              <a:t>Yḥeddū</a:t>
            </a:r>
            <a:r>
              <a:rPr lang="en-US" dirty="0"/>
              <a:t> </a:t>
            </a:r>
            <a:r>
              <a:rPr lang="en-US" dirty="0" err="1"/>
              <a:t>Ḥdūd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5132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FF95BA-B753-4C9A-B16D-FA9C313B8C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فَـوْقِ تْـلالُــنْ رَفَـعـوني صَـلـيـب </a:t>
            </a:r>
            <a:br>
              <a:rPr lang="ar-KW" dirty="0"/>
            </a:br>
            <a:r>
              <a:rPr lang="ar-KW" dirty="0"/>
              <a:t>وْبَعيوني تِبكي المَدينِه .. وْبَعيوني تِبكي المَدينِه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B7B2AE-CD97-4FCC-AB7A-F9ECF6CBCC7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They lifted Me on a cross upon their hills </a:t>
            </a:r>
            <a:br>
              <a:rPr lang="en-US" dirty="0"/>
            </a:br>
            <a:r>
              <a:rPr lang="en-US" dirty="0"/>
              <a:t>And through my eyes the city is crying ..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D62B43-5ABC-4B6E-94C7-75EEF59FA92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Faw‛e</a:t>
            </a:r>
            <a:r>
              <a:rPr lang="en-US" dirty="0"/>
              <a:t> </a:t>
            </a:r>
            <a:r>
              <a:rPr lang="en-US" dirty="0" err="1"/>
              <a:t>Tlālon</a:t>
            </a:r>
            <a:r>
              <a:rPr lang="en-US" dirty="0"/>
              <a:t> </a:t>
            </a:r>
            <a:r>
              <a:rPr lang="en-US" dirty="0" err="1"/>
              <a:t>Rafaʻūnī</a:t>
            </a:r>
            <a:r>
              <a:rPr lang="en-US" dirty="0"/>
              <a:t>  </a:t>
            </a:r>
            <a:r>
              <a:rPr lang="en-US" dirty="0" err="1"/>
              <a:t>Ṣalīb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wbaʻyūnī</a:t>
            </a:r>
            <a:r>
              <a:rPr lang="en-US" dirty="0"/>
              <a:t> </a:t>
            </a:r>
            <a:r>
              <a:rPr lang="en-US" dirty="0" err="1"/>
              <a:t>Tebkīl</a:t>
            </a:r>
            <a:r>
              <a:rPr lang="en-US" dirty="0"/>
              <a:t> </a:t>
            </a:r>
            <a:r>
              <a:rPr lang="en-US" dirty="0" err="1"/>
              <a:t>Madīni</a:t>
            </a:r>
            <a:r>
              <a:rPr lang="en-US" dirty="0"/>
              <a:t> .. </a:t>
            </a:r>
          </a:p>
        </p:txBody>
      </p:sp>
    </p:spTree>
    <p:extLst>
      <p:ext uri="{BB962C8B-B14F-4D97-AF65-F5344CB8AC3E}">
        <p14:creationId xmlns:p14="http://schemas.microsoft.com/office/powerpoint/2010/main" val="382218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نفسي حَزينِه حَتَّى المَوْت، يا شَجَرِ الزَّيتون </a:t>
            </a:r>
            <a:br>
              <a:rPr lang="ar-KW" dirty="0"/>
            </a:br>
            <a:r>
              <a:rPr lang="ar-KW" dirty="0"/>
              <a:t>حَتَّى المَوْت، حَتَّى المَوْت .. نفسي حَزينِه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My soul is sorrowful to death </a:t>
            </a:r>
            <a:br>
              <a:rPr lang="en-US" dirty="0"/>
            </a:br>
            <a:r>
              <a:rPr lang="en-US" dirty="0"/>
              <a:t>Oh Olive Trees, to death .. My soul is sorrowful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5200" dirty="0" err="1"/>
              <a:t>Nafsī</a:t>
            </a:r>
            <a:r>
              <a:rPr lang="en-US" sz="5200" dirty="0"/>
              <a:t> </a:t>
            </a:r>
            <a:r>
              <a:rPr lang="en-US" sz="5200" dirty="0" err="1"/>
              <a:t>Ḥazīni</a:t>
            </a:r>
            <a:r>
              <a:rPr lang="en-US" sz="5200" dirty="0"/>
              <a:t> </a:t>
            </a:r>
            <a:r>
              <a:rPr lang="en-US" sz="5200" dirty="0" err="1"/>
              <a:t>Ḥattal</a:t>
            </a:r>
            <a:r>
              <a:rPr lang="en-US" sz="5200" dirty="0"/>
              <a:t> </a:t>
            </a:r>
            <a:r>
              <a:rPr lang="en-US" sz="5200" dirty="0" err="1"/>
              <a:t>Mawt</a:t>
            </a:r>
            <a:r>
              <a:rPr lang="en-US" sz="5200" dirty="0"/>
              <a:t>, </a:t>
            </a:r>
            <a:r>
              <a:rPr lang="en-US" sz="5200" dirty="0" err="1"/>
              <a:t>Yā</a:t>
            </a:r>
            <a:r>
              <a:rPr lang="en-US" sz="5200" dirty="0"/>
              <a:t> </a:t>
            </a:r>
            <a:r>
              <a:rPr lang="en-US" sz="5200" dirty="0" err="1"/>
              <a:t>Shajare</a:t>
            </a:r>
            <a:r>
              <a:rPr lang="en-US" sz="5200" dirty="0"/>
              <a:t> </a:t>
            </a:r>
            <a:r>
              <a:rPr lang="en-US" sz="5200" dirty="0" err="1"/>
              <a:t>Zzaytūn</a:t>
            </a:r>
            <a:r>
              <a:rPr lang="en-US" sz="5200" dirty="0"/>
              <a:t> </a:t>
            </a:r>
            <a:r>
              <a:rPr lang="en-US" sz="5200" dirty="0" err="1"/>
              <a:t>Ḥattal</a:t>
            </a:r>
            <a:r>
              <a:rPr lang="en-US" sz="5200" dirty="0"/>
              <a:t> </a:t>
            </a:r>
            <a:r>
              <a:rPr lang="en-US" sz="5200" dirty="0" err="1"/>
              <a:t>Mawt</a:t>
            </a:r>
            <a:r>
              <a:rPr lang="en-US" sz="5200" dirty="0"/>
              <a:t>, </a:t>
            </a:r>
            <a:r>
              <a:rPr lang="en-US" sz="5200" dirty="0" err="1"/>
              <a:t>Ḥattal</a:t>
            </a:r>
            <a:r>
              <a:rPr lang="en-US" sz="5200" dirty="0"/>
              <a:t> </a:t>
            </a:r>
            <a:r>
              <a:rPr lang="en-US" sz="5200" dirty="0" err="1"/>
              <a:t>Mawt</a:t>
            </a:r>
            <a:r>
              <a:rPr lang="en-US" sz="5200" dirty="0"/>
              <a:t> .. </a:t>
            </a:r>
            <a:r>
              <a:rPr lang="en-US" sz="5200" dirty="0" err="1"/>
              <a:t>Nafsī</a:t>
            </a:r>
            <a:r>
              <a:rPr lang="en-US" sz="5200" dirty="0"/>
              <a:t> </a:t>
            </a:r>
            <a:r>
              <a:rPr lang="en-US" sz="5200" dirty="0" err="1"/>
              <a:t>Ḥazīni</a:t>
            </a:r>
            <a:endParaRPr lang="en-US" sz="5200" dirty="0"/>
          </a:p>
        </p:txBody>
      </p:sp>
    </p:spTree>
    <p:extLst>
      <p:ext uri="{BB962C8B-B14F-4D97-AF65-F5344CB8AC3E}">
        <p14:creationId xmlns:p14="http://schemas.microsoft.com/office/powerpoint/2010/main" val="4081942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يا تـاجِ الشَّـوْك اللي عَـمْ يِـلْـمَـع عـا جْـبـيـنـي </a:t>
            </a:r>
            <a:br>
              <a:rPr lang="ar-KW" dirty="0"/>
            </a:br>
            <a:r>
              <a:rPr lang="ar-KW" dirty="0"/>
              <a:t>نـفـسـي حَـزيـنِـه .. حَـزيـنِـه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Oh Thistle Crown shining on my forehead </a:t>
            </a:r>
            <a:br>
              <a:rPr lang="en-US" dirty="0"/>
            </a:br>
            <a:r>
              <a:rPr lang="en-US" dirty="0"/>
              <a:t>My soul is sorrowful .. sorrowful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Tāje</a:t>
            </a:r>
            <a:r>
              <a:rPr lang="en-US" dirty="0"/>
              <a:t> </a:t>
            </a:r>
            <a:r>
              <a:rPr lang="en-US" dirty="0" err="1"/>
              <a:t>Shawk</a:t>
            </a:r>
            <a:r>
              <a:rPr lang="en-US" dirty="0"/>
              <a:t> </a:t>
            </a:r>
            <a:r>
              <a:rPr lang="en-US" dirty="0" err="1"/>
              <a:t>Llī</a:t>
            </a:r>
            <a:r>
              <a:rPr lang="en-US" dirty="0"/>
              <a:t> </a:t>
            </a:r>
            <a:r>
              <a:rPr lang="en-US" dirty="0" err="1"/>
              <a:t>ʻAm</a:t>
            </a:r>
            <a:r>
              <a:rPr lang="en-US" dirty="0"/>
              <a:t> </a:t>
            </a:r>
            <a:r>
              <a:rPr lang="en-US" dirty="0" err="1"/>
              <a:t>Yelmaʻ</a:t>
            </a:r>
            <a:r>
              <a:rPr lang="en-US" dirty="0"/>
              <a:t> </a:t>
            </a:r>
            <a:r>
              <a:rPr lang="en-US" dirty="0" err="1"/>
              <a:t>ʻAā</a:t>
            </a:r>
            <a:r>
              <a:rPr lang="en-US" dirty="0"/>
              <a:t> </a:t>
            </a:r>
            <a:r>
              <a:rPr lang="en-US" dirty="0" err="1"/>
              <a:t>Jbīnī</a:t>
            </a:r>
            <a:r>
              <a:rPr lang="en-US" dirty="0"/>
              <a:t> </a:t>
            </a:r>
            <a:r>
              <a:rPr lang="en-US" dirty="0" err="1"/>
              <a:t>Nafsī</a:t>
            </a:r>
            <a:r>
              <a:rPr lang="en-US" dirty="0"/>
              <a:t> </a:t>
            </a:r>
            <a:r>
              <a:rPr lang="en-US" dirty="0" err="1"/>
              <a:t>Ḥazīni</a:t>
            </a:r>
            <a:r>
              <a:rPr lang="en-US" dirty="0"/>
              <a:t> .. </a:t>
            </a:r>
            <a:r>
              <a:rPr lang="en-US" dirty="0" err="1"/>
              <a:t>Ḥazīni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37269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FF95BA-B753-4C9A-B16D-FA9C313B8C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فَـوْقِ تْـلالُــنْ رَفَـعـوني صَـلـيـب </a:t>
            </a:r>
            <a:br>
              <a:rPr lang="ar-KW" dirty="0"/>
            </a:br>
            <a:r>
              <a:rPr lang="ar-KW" dirty="0"/>
              <a:t>وْبَعيوني تِبكي المَدينِه .. وْبَعيوني تِبكي المَدينِه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B7B2AE-CD97-4FCC-AB7A-F9ECF6CBCC7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They lifted Me on a cross upon their hills </a:t>
            </a:r>
            <a:br>
              <a:rPr lang="en-US" dirty="0"/>
            </a:br>
            <a:r>
              <a:rPr lang="en-US" dirty="0"/>
              <a:t>And through my eyes the city is crying ..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D62B43-5ABC-4B6E-94C7-75EEF59FA92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Faw‛e</a:t>
            </a:r>
            <a:r>
              <a:rPr lang="en-US" dirty="0"/>
              <a:t> </a:t>
            </a:r>
            <a:r>
              <a:rPr lang="en-US" dirty="0" err="1"/>
              <a:t>Tlālon</a:t>
            </a:r>
            <a:r>
              <a:rPr lang="en-US" dirty="0"/>
              <a:t> </a:t>
            </a:r>
            <a:r>
              <a:rPr lang="en-US" dirty="0" err="1"/>
              <a:t>Rafaʻūnī</a:t>
            </a:r>
            <a:r>
              <a:rPr lang="en-US" dirty="0"/>
              <a:t>  </a:t>
            </a:r>
            <a:r>
              <a:rPr lang="en-US" dirty="0" err="1"/>
              <a:t>Ṣalīb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wbaʻyūnī</a:t>
            </a:r>
            <a:r>
              <a:rPr lang="en-US" dirty="0"/>
              <a:t> </a:t>
            </a:r>
            <a:r>
              <a:rPr lang="en-US" dirty="0" err="1"/>
              <a:t>Tebkīl</a:t>
            </a:r>
            <a:r>
              <a:rPr lang="en-US" dirty="0"/>
              <a:t> </a:t>
            </a:r>
            <a:r>
              <a:rPr lang="en-US" dirty="0" err="1"/>
              <a:t>Madīni</a:t>
            </a:r>
            <a:r>
              <a:rPr lang="en-US" dirty="0"/>
              <a:t> .. </a:t>
            </a:r>
          </a:p>
        </p:txBody>
      </p:sp>
    </p:spTree>
    <p:extLst>
      <p:ext uri="{BB962C8B-B14F-4D97-AF65-F5344CB8AC3E}">
        <p14:creationId xmlns:p14="http://schemas.microsoft.com/office/powerpoint/2010/main" val="295942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387</TotalTime>
  <Words>299</Words>
  <Application>Microsoft Office PowerPoint</Application>
  <PresentationFormat>Widescreen</PresentationFormat>
  <Paragraphs>44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Office Theme</vt:lpstr>
      <vt:lpstr>نَــفــســي حَــزيــنِــه</vt:lpstr>
      <vt:lpstr>نفسي حَزينِه حَتَّى المَوْت، يا شَجَرِ الزَّيتون  حَتَّى المَوْت، حَتَّى المَوْت .. نفسي حَزينِه</vt:lpstr>
      <vt:lpstr>يا تـاجِ الشَّـوْك اللي عَـمْ يِـلْـمَـع عـا جْـبـيـنـي  نـفـسـي حَـزيـنِـه .. حَـزيـنِـه</vt:lpstr>
      <vt:lpstr>لَـوْ فيها تُـعْـبُـر عَـنِّـي هَـالكـاس  يا أنا اللي جايـي إِفْـتِـدي الـنَّـاس</vt:lpstr>
      <vt:lpstr>يا هَالـلـيْـل الطَّالِــل بِـوْجــوهِ نْحاس  وْرَنــيـــنِ جْــــراس</vt:lpstr>
      <vt:lpstr>روحي مِـسْـتَـعِـدِّه، وْجَسَدي ضَعيف ...  يا أبتِ اللي مْوَدِّيني .. ونفسي حَـزيـنِـه ...</vt:lpstr>
      <vt:lpstr>لأنِّـي عْـطَـيْـتِ الـفَـرَحْ لِـلـوُجود  لأنُّـنْ الحِـزْنِ اللـي مـا إِلـو حْـدود</vt:lpstr>
      <vt:lpstr>ما بَــدُّن يِـنْـســوا الليالي السُّــود  وَلا يْحِـدُّوا حْدود .. وَلا يْحِـدُّوا حْدود </vt:lpstr>
      <vt:lpstr>فَـوْقِ تْـلالُــنْ رَفَـعـوني صَـلـيـب  وْبَعيوني تِبكي المَدينِه .. وْبَعيوني تِبكي المَدينِه </vt:lpstr>
      <vt:lpstr>نفسي حَزينِه حَتَّى المَوْت، يا شَجَرِ الزَّيتون  حَتَّى المَوْت، حَتَّى المَوْت .. نفسي حَزينِه</vt:lpstr>
      <vt:lpstr>يا تـاجِ الشَّـوْك اللي عَـمْ يِـلْـمَـع عـا جْـبـيـنـي  نـفـسـي حَـزيـنِـه .. حَـزيـنِـه</vt:lpstr>
      <vt:lpstr>فَـوْقِ تْـلالُــنْ رَفَـعـوني صَـلـيـب  وْبَعيوني تِبكي المَدينِه .. وْبَعيوني تِبكي المَدينِه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Nafsī Ḥazīni - نفسي حزينه</dc:title>
  <dc:subject>Biblical</dc:subject>
  <dc:creator>Nizar Fares</dc:creator>
  <cp:lastModifiedBy>Honey Funny</cp:lastModifiedBy>
  <cp:revision>86</cp:revision>
  <dcterms:created xsi:type="dcterms:W3CDTF">2014-06-01T05:24:09Z</dcterms:created>
  <dcterms:modified xsi:type="dcterms:W3CDTF">2018-02-14T19:49:04Z</dcterms:modified>
  <cp:category/>
</cp:coreProperties>
</file>