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2" r:id="rId1"/>
  </p:sldMasterIdLst>
  <p:notesMasterIdLst>
    <p:notesMasterId r:id="rId18"/>
  </p:notesMasterIdLst>
  <p:sldIdLst>
    <p:sldId id="256" r:id="rId2"/>
    <p:sldId id="257" r:id="rId3"/>
    <p:sldId id="266" r:id="rId4"/>
    <p:sldId id="258" r:id="rId5"/>
    <p:sldId id="295" r:id="rId6"/>
    <p:sldId id="296" r:id="rId7"/>
    <p:sldId id="269" r:id="rId8"/>
    <p:sldId id="297" r:id="rId9"/>
    <p:sldId id="298" r:id="rId10"/>
    <p:sldId id="272" r:id="rId11"/>
    <p:sldId id="299" r:id="rId12"/>
    <p:sldId id="300" r:id="rId13"/>
    <p:sldId id="275" r:id="rId14"/>
    <p:sldId id="301" r:id="rId15"/>
    <p:sldId id="302" r:id="rId16"/>
    <p:sldId id="29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26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84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63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11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66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448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5871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577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1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519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E643B05-6893-14F7-8361-2A73E9431D6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Maher Fayez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5F877C40-B5D7-BA73-80DC-3C6221F999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Maher Fayez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CB2A32FB-35F9-F5D0-E99C-8B2E454A39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ماهر فايز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زيــدوا الـمـسـيـح تـسـبـيـح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Give The Christ All The Praise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Zīdūl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Tasbīḥ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زيــدوا الـمَـسـيــح تـسـبـيـــح </a:t>
            </a:r>
            <a:br>
              <a:rPr lang="ar-KW" dirty="0"/>
            </a:br>
            <a:r>
              <a:rPr lang="ar-KW" dirty="0"/>
              <a:t>عَــلُّــوا الإلـــه بِـــنَــغَــمْــكُــم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Give Christ all the praise</a:t>
            </a:r>
            <a:br>
              <a:rPr lang="en-US" dirty="0"/>
            </a:br>
            <a:r>
              <a:rPr lang="en-US" dirty="0"/>
              <a:t>Lift His Name up with your songs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Zīdūl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Tasbīḥ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ʻAllūl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 </a:t>
            </a:r>
            <a:r>
              <a:rPr lang="en-US" dirty="0" err="1"/>
              <a:t>biNaghamkum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نــادوا الأبــطــال </a:t>
            </a:r>
            <a:r>
              <a:rPr lang="ar-SA" dirty="0"/>
              <a:t>..</a:t>
            </a:r>
            <a:r>
              <a:rPr lang="ar-KW" dirty="0"/>
              <a:t> أبْـطــالُــه </a:t>
            </a:r>
            <a:br>
              <a:rPr lang="ar-KW" dirty="0"/>
            </a:br>
            <a:r>
              <a:rPr lang="ar-KW" dirty="0"/>
              <a:t>يِـمْـشــوا بـصَـلـيـب قــدَّامْـكُـم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Call up on His heroes </a:t>
            </a:r>
            <a:br>
              <a:rPr lang="en-US" dirty="0"/>
            </a:br>
            <a:r>
              <a:rPr lang="en-US" dirty="0"/>
              <a:t>to lead the procession with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Nādūl</a:t>
            </a:r>
            <a:r>
              <a:rPr lang="en-US" dirty="0"/>
              <a:t> ‛</a:t>
            </a:r>
            <a:r>
              <a:rPr lang="en-US" dirty="0" err="1"/>
              <a:t>Abṭāl</a:t>
            </a:r>
            <a:r>
              <a:rPr lang="en-US" dirty="0"/>
              <a:t> .. ‛</a:t>
            </a:r>
            <a:r>
              <a:rPr lang="en-US" dirty="0" err="1"/>
              <a:t>Abṭāluh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Yemshū</a:t>
            </a:r>
            <a:r>
              <a:rPr lang="en-US" dirty="0"/>
              <a:t> </a:t>
            </a:r>
            <a:r>
              <a:rPr lang="en-US" dirty="0" err="1"/>
              <a:t>biṢalīb</a:t>
            </a:r>
            <a:r>
              <a:rPr lang="en-US" dirty="0"/>
              <a:t> ‛</a:t>
            </a:r>
            <a:r>
              <a:rPr lang="en-US" dirty="0" err="1"/>
              <a:t>Uddāmkum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6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قولوا قام، والموت مالهوش سُلطان</a:t>
            </a:r>
            <a:br>
              <a:rPr lang="ar-KW" dirty="0"/>
            </a:br>
            <a:r>
              <a:rPr lang="ar-KW" dirty="0"/>
              <a:t>وِما فيش إلاَّ بْدَمُّه الغفران، وِنورِ الإنجيل بيزيد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Say “He had risen, and death has no power”. There is no forgiveness but only by His Blood. Let the light of the Gospel shine over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Ūlū</a:t>
            </a:r>
            <a:r>
              <a:rPr lang="en-US" dirty="0"/>
              <a:t> ‛</a:t>
            </a:r>
            <a:r>
              <a:rPr lang="en-US" dirty="0" err="1"/>
              <a:t>Ām</a:t>
            </a:r>
            <a:r>
              <a:rPr lang="en-US" dirty="0"/>
              <a:t>, </a:t>
            </a:r>
            <a:r>
              <a:rPr lang="en-US" dirty="0" err="1"/>
              <a:t>welMot</a:t>
            </a:r>
            <a:r>
              <a:rPr lang="en-US" dirty="0"/>
              <a:t> </a:t>
            </a:r>
            <a:r>
              <a:rPr lang="en-US" dirty="0" err="1"/>
              <a:t>Mālhūsh</a:t>
            </a:r>
            <a:r>
              <a:rPr lang="en-US" dirty="0"/>
              <a:t> </a:t>
            </a:r>
            <a:r>
              <a:rPr lang="en-US" dirty="0" err="1"/>
              <a:t>Sulṭān</a:t>
            </a:r>
            <a:br>
              <a:rPr lang="en-US" dirty="0"/>
            </a:br>
            <a:r>
              <a:rPr lang="en-US" dirty="0" err="1"/>
              <a:t>wiMā</a:t>
            </a:r>
            <a:r>
              <a:rPr lang="en-US" dirty="0"/>
              <a:t> </a:t>
            </a:r>
            <a:r>
              <a:rPr lang="en-US" dirty="0" err="1"/>
              <a:t>Fīsh</a:t>
            </a:r>
            <a:r>
              <a:rPr lang="en-US" dirty="0"/>
              <a:t> ‛</a:t>
            </a:r>
            <a:r>
              <a:rPr lang="en-US" dirty="0" err="1"/>
              <a:t>Ellā</a:t>
            </a:r>
            <a:r>
              <a:rPr lang="en-US" dirty="0"/>
              <a:t> </a:t>
            </a:r>
            <a:r>
              <a:rPr lang="en-US" dirty="0" err="1"/>
              <a:t>bDammul</a:t>
            </a:r>
            <a:r>
              <a:rPr lang="en-US" dirty="0"/>
              <a:t> </a:t>
            </a:r>
            <a:r>
              <a:rPr lang="en-US" dirty="0" err="1"/>
              <a:t>Ghufrān</a:t>
            </a:r>
            <a:br>
              <a:rPr lang="en-US" dirty="0"/>
            </a:br>
            <a:r>
              <a:rPr lang="en-US" dirty="0" err="1"/>
              <a:t>wiNūrel</a:t>
            </a:r>
            <a:r>
              <a:rPr lang="en-US" dirty="0"/>
              <a:t> ‛</a:t>
            </a:r>
            <a:r>
              <a:rPr lang="en-US" dirty="0" err="1"/>
              <a:t>Enjīl</a:t>
            </a:r>
            <a:r>
              <a:rPr lang="en-US" dirty="0"/>
              <a:t> </a:t>
            </a:r>
            <a:r>
              <a:rPr lang="en-US" dirty="0" err="1"/>
              <a:t>biYzīd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13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زيــدوا الـمَـسـيــح تـسـبـيـــح </a:t>
            </a:r>
            <a:br>
              <a:rPr lang="ar-KW" dirty="0"/>
            </a:br>
            <a:r>
              <a:rPr lang="ar-KW" dirty="0"/>
              <a:t>عَــلُّــوا الإلـــه بِـــنَــغَــمْــكُــم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Give Christ all the praise</a:t>
            </a:r>
            <a:br>
              <a:rPr lang="en-US" dirty="0"/>
            </a:br>
            <a:r>
              <a:rPr lang="en-US" dirty="0"/>
              <a:t>Lift His Name up with your songs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Zīdūl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Tasbīḥ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ʻAllūl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 </a:t>
            </a:r>
            <a:r>
              <a:rPr lang="en-US" dirty="0" err="1"/>
              <a:t>biNaghamkum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27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نــادوا الأبــطــال </a:t>
            </a:r>
            <a:r>
              <a:rPr lang="ar-SA" dirty="0"/>
              <a:t>..</a:t>
            </a:r>
            <a:r>
              <a:rPr lang="ar-KW" dirty="0"/>
              <a:t> أبْـطــالُــه </a:t>
            </a:r>
            <a:br>
              <a:rPr lang="ar-KW" dirty="0"/>
            </a:br>
            <a:r>
              <a:rPr lang="ar-KW" dirty="0"/>
              <a:t>يِـمْـشــوا بـصَـلـيـب قــدَّامْـكُـم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Call up on His heroes </a:t>
            </a:r>
            <a:br>
              <a:rPr lang="en-US" dirty="0"/>
            </a:br>
            <a:r>
              <a:rPr lang="en-US" dirty="0"/>
              <a:t>to lead the procession with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Nādūl</a:t>
            </a:r>
            <a:r>
              <a:rPr lang="en-US" dirty="0"/>
              <a:t> ‛</a:t>
            </a:r>
            <a:r>
              <a:rPr lang="en-US" dirty="0" err="1"/>
              <a:t>Abṭāl</a:t>
            </a:r>
            <a:r>
              <a:rPr lang="en-US" dirty="0"/>
              <a:t> .. ‛</a:t>
            </a:r>
            <a:r>
              <a:rPr lang="en-US" dirty="0" err="1"/>
              <a:t>Abṭāluh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Yemshū</a:t>
            </a:r>
            <a:r>
              <a:rPr lang="en-US" dirty="0"/>
              <a:t> </a:t>
            </a:r>
            <a:r>
              <a:rPr lang="en-US" dirty="0" err="1"/>
              <a:t>biṢalīb</a:t>
            </a:r>
            <a:r>
              <a:rPr lang="en-US" dirty="0"/>
              <a:t> ‛</a:t>
            </a:r>
            <a:r>
              <a:rPr lang="en-US" dirty="0" err="1"/>
              <a:t>Uddāmkum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77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قـولـوا غَــلَـبِ الـعَــتْـمَـة وسُـلـطـانـهــا</a:t>
            </a:r>
            <a:br>
              <a:rPr lang="ar-KW" dirty="0"/>
            </a:br>
            <a:r>
              <a:rPr lang="ar-KW" dirty="0"/>
              <a:t>نَـوَّر أيَّامْـنـا ولَـوِّنْها .. ونـورِ النَّهار بـيـزيـد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He had overcome the darkness and its authority</a:t>
            </a:r>
            <a:br>
              <a:rPr lang="en-US" dirty="0"/>
            </a:br>
            <a:r>
              <a:rPr lang="en-US" dirty="0"/>
              <a:t>He shined over our days with His light, letting the daylight prevail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Ūlū</a:t>
            </a:r>
            <a:r>
              <a:rPr lang="en-US" dirty="0"/>
              <a:t> </a:t>
            </a:r>
            <a:r>
              <a:rPr lang="en-US" dirty="0" err="1"/>
              <a:t>Ghalabel</a:t>
            </a:r>
            <a:r>
              <a:rPr lang="en-US" dirty="0"/>
              <a:t> </a:t>
            </a:r>
            <a:r>
              <a:rPr lang="en-US" dirty="0" err="1"/>
              <a:t>ʻAtma</a:t>
            </a:r>
            <a:r>
              <a:rPr lang="en-US" dirty="0"/>
              <a:t> </a:t>
            </a:r>
            <a:r>
              <a:rPr lang="en-US" dirty="0" err="1"/>
              <a:t>wSulṭānhā</a:t>
            </a:r>
            <a:br>
              <a:rPr lang="en-US" dirty="0"/>
            </a:br>
            <a:r>
              <a:rPr lang="en-US" dirty="0" err="1"/>
              <a:t>Nawwar</a:t>
            </a:r>
            <a:r>
              <a:rPr lang="en-US" dirty="0"/>
              <a:t> ‛</a:t>
            </a:r>
            <a:r>
              <a:rPr lang="en-US" dirty="0" err="1"/>
              <a:t>Ayyāmnā</a:t>
            </a:r>
            <a:r>
              <a:rPr lang="en-US" dirty="0"/>
              <a:t> </a:t>
            </a:r>
            <a:r>
              <a:rPr lang="en-US" dirty="0" err="1"/>
              <a:t>wLawwenhā</a:t>
            </a:r>
            <a:br>
              <a:rPr lang="en-US" dirty="0"/>
            </a:br>
            <a:r>
              <a:rPr lang="en-US" dirty="0" err="1"/>
              <a:t>wiNūr</a:t>
            </a:r>
            <a:r>
              <a:rPr lang="en-US" dirty="0"/>
              <a:t> </a:t>
            </a:r>
            <a:r>
              <a:rPr lang="en-US" dirty="0" err="1"/>
              <a:t>Nnahār</a:t>
            </a:r>
            <a:r>
              <a:rPr lang="en-US" dirty="0"/>
              <a:t> </a:t>
            </a:r>
            <a:r>
              <a:rPr lang="en-US" dirty="0" err="1"/>
              <a:t>biYzīd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85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زيــدوا الـمَـسـيــح تـسـبـيـــح </a:t>
            </a:r>
            <a:br>
              <a:rPr lang="ar-KW" dirty="0"/>
            </a:br>
            <a:r>
              <a:rPr lang="ar-KW" dirty="0"/>
              <a:t>عَــلُّــوا الإلـــه بِـــنَــغَــمْــكُــم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Give Christ all the praise</a:t>
            </a:r>
            <a:br>
              <a:rPr lang="en-US" dirty="0"/>
            </a:br>
            <a:r>
              <a:rPr lang="en-US" dirty="0"/>
              <a:t>Lift His Name up with your songs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Zīdūl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Tasbīḥ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ʻAllūl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 </a:t>
            </a:r>
            <a:r>
              <a:rPr lang="en-US" dirty="0" err="1"/>
              <a:t>biNaghamkum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95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نــادوا الأبــطــال </a:t>
            </a:r>
            <a:r>
              <a:rPr lang="ar-SA" dirty="0"/>
              <a:t>..</a:t>
            </a:r>
            <a:r>
              <a:rPr lang="ar-KW" dirty="0"/>
              <a:t> أبْـطــالُــه </a:t>
            </a:r>
            <a:br>
              <a:rPr lang="ar-KW" dirty="0"/>
            </a:br>
            <a:r>
              <a:rPr lang="ar-KW" dirty="0"/>
              <a:t>يِـمْـشــوا بـصَـلـيـب قــدَّامْـكُـم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Call up on His heroes </a:t>
            </a:r>
            <a:br>
              <a:rPr lang="en-US" dirty="0"/>
            </a:br>
            <a:r>
              <a:rPr lang="en-US" dirty="0"/>
              <a:t>to lead the procession with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Nādūl</a:t>
            </a:r>
            <a:r>
              <a:rPr lang="en-US" dirty="0"/>
              <a:t> ‛</a:t>
            </a:r>
            <a:r>
              <a:rPr lang="en-US" dirty="0" err="1"/>
              <a:t>Abṭāl</a:t>
            </a:r>
            <a:r>
              <a:rPr lang="en-US" dirty="0"/>
              <a:t> .. ‛</a:t>
            </a:r>
            <a:r>
              <a:rPr lang="en-US" dirty="0" err="1"/>
              <a:t>Abṭāluh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Yemshū</a:t>
            </a:r>
            <a:r>
              <a:rPr lang="en-US" dirty="0"/>
              <a:t> </a:t>
            </a:r>
            <a:r>
              <a:rPr lang="en-US" dirty="0" err="1"/>
              <a:t>biṢalīb</a:t>
            </a:r>
            <a:r>
              <a:rPr lang="en-US" dirty="0"/>
              <a:t> ‛</a:t>
            </a:r>
            <a:r>
              <a:rPr lang="en-US" dirty="0" err="1"/>
              <a:t>Uddāmkum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66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قـولـوا غالِــب، غالِــب أعـــداءُه</a:t>
            </a:r>
            <a:br>
              <a:rPr lang="ar-KW" dirty="0"/>
            </a:br>
            <a:r>
              <a:rPr lang="ar-KW" dirty="0"/>
              <a:t>وغالبين بِـشْهادْتُه وْبِدِمائُه .. وِميراثْنا مَعاه بيزيد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He has defeated His enemies, and we are conquerors </a:t>
            </a:r>
            <a:br>
              <a:rPr lang="en-US" dirty="0"/>
            </a:br>
            <a:r>
              <a:rPr lang="en-US" dirty="0"/>
              <a:t>by His Blood. Our inheritance is in Him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Ūlū</a:t>
            </a:r>
            <a:r>
              <a:rPr lang="en-US" dirty="0"/>
              <a:t> </a:t>
            </a:r>
            <a:r>
              <a:rPr lang="en-US" dirty="0" err="1"/>
              <a:t>Ghāleb</a:t>
            </a:r>
            <a:r>
              <a:rPr lang="en-US" dirty="0"/>
              <a:t>, </a:t>
            </a:r>
            <a:r>
              <a:rPr lang="en-US" dirty="0" err="1"/>
              <a:t>Ghāleb</a:t>
            </a:r>
            <a:r>
              <a:rPr lang="en-US" dirty="0"/>
              <a:t> ‛</a:t>
            </a:r>
            <a:r>
              <a:rPr lang="en-US" dirty="0" err="1"/>
              <a:t>Aʻdā‛uh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wGhālbīn</a:t>
            </a:r>
            <a:r>
              <a:rPr lang="en-US" dirty="0"/>
              <a:t> </a:t>
            </a:r>
            <a:r>
              <a:rPr lang="en-US" dirty="0" err="1"/>
              <a:t>biSh’hādtu</a:t>
            </a:r>
            <a:r>
              <a:rPr lang="en-US" dirty="0"/>
              <a:t> </a:t>
            </a:r>
            <a:r>
              <a:rPr lang="en-US" dirty="0" err="1"/>
              <a:t>wbiDimā‛u</a:t>
            </a:r>
            <a:r>
              <a:rPr lang="en-US" dirty="0"/>
              <a:t> </a:t>
            </a:r>
            <a:r>
              <a:rPr lang="en-US" dirty="0" err="1"/>
              <a:t>wiMīrāthnā</a:t>
            </a:r>
            <a:r>
              <a:rPr lang="en-US" dirty="0"/>
              <a:t> </a:t>
            </a:r>
            <a:r>
              <a:rPr lang="en-US" dirty="0" err="1"/>
              <a:t>Maʻāh</a:t>
            </a:r>
            <a:r>
              <a:rPr lang="en-US" dirty="0"/>
              <a:t> </a:t>
            </a:r>
            <a:r>
              <a:rPr lang="en-US" dirty="0" err="1"/>
              <a:t>biYzīd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59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زيــدوا الـمَـسـيــح تـسـبـيـــح </a:t>
            </a:r>
            <a:br>
              <a:rPr lang="ar-KW" dirty="0"/>
            </a:br>
            <a:r>
              <a:rPr lang="ar-KW" dirty="0"/>
              <a:t>عَــلُّــوا الإلـــه بِـــنَــغَــمْــكُــم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Give Christ all the praise</a:t>
            </a:r>
            <a:br>
              <a:rPr lang="en-US" dirty="0"/>
            </a:br>
            <a:r>
              <a:rPr lang="en-US" dirty="0"/>
              <a:t>Lift His Name up with your songs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Zīdūl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Tasbīḥ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ʻAllūl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 </a:t>
            </a:r>
            <a:r>
              <a:rPr lang="en-US" dirty="0" err="1"/>
              <a:t>biNaghamkum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34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نــادوا الأبــطــال </a:t>
            </a:r>
            <a:r>
              <a:rPr lang="ar-SA" dirty="0"/>
              <a:t>..</a:t>
            </a:r>
            <a:r>
              <a:rPr lang="ar-KW" dirty="0"/>
              <a:t> أبْـطــالُــه </a:t>
            </a:r>
            <a:br>
              <a:rPr lang="ar-KW" dirty="0"/>
            </a:br>
            <a:r>
              <a:rPr lang="ar-KW" dirty="0"/>
              <a:t>يِـمْـشــوا بـصَـلـيـب قــدَّامْـكُـم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Call up on His heroes </a:t>
            </a:r>
            <a:br>
              <a:rPr lang="en-US" dirty="0"/>
            </a:br>
            <a:r>
              <a:rPr lang="en-US" dirty="0"/>
              <a:t>to lead the procession with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Nādūl</a:t>
            </a:r>
            <a:r>
              <a:rPr lang="en-US" dirty="0"/>
              <a:t> ‛</a:t>
            </a:r>
            <a:r>
              <a:rPr lang="en-US" dirty="0" err="1"/>
              <a:t>Abṭāl</a:t>
            </a:r>
            <a:r>
              <a:rPr lang="en-US" dirty="0"/>
              <a:t> .. ‛</a:t>
            </a:r>
            <a:r>
              <a:rPr lang="en-US" dirty="0" err="1"/>
              <a:t>Abṭāluh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Yemshū</a:t>
            </a:r>
            <a:r>
              <a:rPr lang="en-US" dirty="0"/>
              <a:t> </a:t>
            </a:r>
            <a:r>
              <a:rPr lang="en-US" dirty="0" err="1"/>
              <a:t>biṢalīb</a:t>
            </a:r>
            <a:r>
              <a:rPr lang="en-US" dirty="0"/>
              <a:t> ‛</a:t>
            </a:r>
            <a:r>
              <a:rPr lang="en-US" dirty="0" err="1"/>
              <a:t>Uddāmkum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58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عـيـشـوا فــرحِ السَّـمـا، أفـراح أفـراح</a:t>
            </a:r>
            <a:br>
              <a:rPr lang="ar-KW" dirty="0"/>
            </a:br>
            <a:r>
              <a:rPr lang="ar-KW" dirty="0"/>
              <a:t>يِلبِـس إبليس لِـبْسِ النَّـوَّاح .. وِهُتافـنا عَـليه بيزيد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Let us live the joy of Heaven and may the Devil be defeated</a:t>
            </a:r>
          </a:p>
          <a:p>
            <a:r>
              <a:rPr lang="en-US" dirty="0"/>
              <a:t>Let our praise rise and increase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ʻĪshū</a:t>
            </a:r>
            <a:r>
              <a:rPr lang="en-US" dirty="0"/>
              <a:t> </a:t>
            </a:r>
            <a:r>
              <a:rPr lang="en-US" dirty="0" err="1"/>
              <a:t>Faraḥe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, ‛</a:t>
            </a:r>
            <a:r>
              <a:rPr lang="en-US" dirty="0" err="1"/>
              <a:t>Afrāḥ</a:t>
            </a:r>
            <a:r>
              <a:rPr lang="en-US" dirty="0"/>
              <a:t> ‛</a:t>
            </a:r>
            <a:r>
              <a:rPr lang="en-US" dirty="0" err="1"/>
              <a:t>Afrāḥ</a:t>
            </a:r>
            <a:br>
              <a:rPr lang="en-US" dirty="0"/>
            </a:br>
            <a:r>
              <a:rPr lang="en-US" dirty="0" err="1"/>
              <a:t>Yelbes</a:t>
            </a:r>
            <a:r>
              <a:rPr lang="en-US" dirty="0"/>
              <a:t> ‛</a:t>
            </a:r>
            <a:r>
              <a:rPr lang="en-US" dirty="0" err="1"/>
              <a:t>Eblīs</a:t>
            </a:r>
            <a:r>
              <a:rPr lang="en-US" dirty="0"/>
              <a:t> </a:t>
            </a:r>
            <a:r>
              <a:rPr lang="en-US" dirty="0" err="1"/>
              <a:t>Lebse</a:t>
            </a:r>
            <a:r>
              <a:rPr lang="en-US" dirty="0"/>
              <a:t> </a:t>
            </a:r>
            <a:r>
              <a:rPr lang="en-US" dirty="0" err="1"/>
              <a:t>Nnawwāḥ</a:t>
            </a:r>
            <a:br>
              <a:rPr lang="en-US" dirty="0"/>
            </a:br>
            <a:r>
              <a:rPr lang="en-US" dirty="0" err="1"/>
              <a:t>wiHutāfnā</a:t>
            </a:r>
            <a:r>
              <a:rPr lang="en-US" dirty="0"/>
              <a:t> </a:t>
            </a:r>
            <a:r>
              <a:rPr lang="en-US" dirty="0" err="1"/>
              <a:t>ʻAlēh</a:t>
            </a:r>
            <a:r>
              <a:rPr lang="en-US" dirty="0"/>
              <a:t> </a:t>
            </a:r>
            <a:r>
              <a:rPr lang="en-US" dirty="0" err="1"/>
              <a:t>biYzīd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63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زيــدوا الـمَـسـيــح تـسـبـيـــح </a:t>
            </a:r>
            <a:br>
              <a:rPr lang="ar-KW" dirty="0"/>
            </a:br>
            <a:r>
              <a:rPr lang="ar-KW" dirty="0"/>
              <a:t>عَــلُّــوا الإلـــه بِـــنَــغَــمْــكُــم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Give Christ all the praise</a:t>
            </a:r>
            <a:br>
              <a:rPr lang="en-US" dirty="0"/>
            </a:br>
            <a:r>
              <a:rPr lang="en-US" dirty="0"/>
              <a:t>Lift His Name up with your songs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Zīdūl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Tasbīḥ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ʻAllūl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 </a:t>
            </a:r>
            <a:r>
              <a:rPr lang="en-US" dirty="0" err="1"/>
              <a:t>biNaghamkum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83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نــادوا الأبــطــال </a:t>
            </a:r>
            <a:r>
              <a:rPr lang="ar-SA" dirty="0"/>
              <a:t>..</a:t>
            </a:r>
            <a:r>
              <a:rPr lang="ar-KW" dirty="0"/>
              <a:t> أبْـطــالُــه </a:t>
            </a:r>
            <a:br>
              <a:rPr lang="ar-KW" dirty="0"/>
            </a:br>
            <a:r>
              <a:rPr lang="ar-KW" dirty="0"/>
              <a:t>يِـمْـشــوا بـصَـلـيـب قــدَّامْـكُـم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Call up on His heroes </a:t>
            </a:r>
            <a:br>
              <a:rPr lang="en-US" dirty="0"/>
            </a:br>
            <a:r>
              <a:rPr lang="en-US" dirty="0"/>
              <a:t>to lead the procession with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Nādūl</a:t>
            </a:r>
            <a:r>
              <a:rPr lang="en-US" dirty="0"/>
              <a:t> ‛</a:t>
            </a:r>
            <a:r>
              <a:rPr lang="en-US" dirty="0" err="1"/>
              <a:t>Abṭāl</a:t>
            </a:r>
            <a:r>
              <a:rPr lang="en-US" dirty="0"/>
              <a:t> .. ‛</a:t>
            </a:r>
            <a:r>
              <a:rPr lang="en-US" dirty="0" err="1"/>
              <a:t>Abṭāluh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Yemshū</a:t>
            </a:r>
            <a:r>
              <a:rPr lang="en-US" dirty="0"/>
              <a:t> </a:t>
            </a:r>
            <a:r>
              <a:rPr lang="en-US" dirty="0" err="1"/>
              <a:t>biṢalīb</a:t>
            </a:r>
            <a:r>
              <a:rPr lang="en-US" dirty="0"/>
              <a:t> ‛</a:t>
            </a:r>
            <a:r>
              <a:rPr lang="en-US" dirty="0" err="1"/>
              <a:t>Uddāmkum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33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164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</TotalTime>
  <Words>547</Words>
  <Application>Microsoft Office PowerPoint</Application>
  <PresentationFormat>Widescreen</PresentationFormat>
  <Paragraphs>50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Times New Roman</vt:lpstr>
      <vt:lpstr>Calibri</vt:lpstr>
      <vt:lpstr>Calibri Light</vt:lpstr>
      <vt:lpstr>Arial</vt:lpstr>
      <vt:lpstr>5_Office Theme</vt:lpstr>
      <vt:lpstr>زيــدوا الـمـسـيـح تـسـبـيـح</vt:lpstr>
      <vt:lpstr>زيــدوا الـمَـسـيــح تـسـبـيـــح  عَــلُّــوا الإلـــه بِـــنَــغَــمْــكُــم</vt:lpstr>
      <vt:lpstr>نــادوا الأبــطــال .. أبْـطــالُــه  يِـمْـشــوا بـصَـلـيـب قــدَّامْـكُـم</vt:lpstr>
      <vt:lpstr>قولوا قام، والموت مالهوش سُلطان وِما فيش إلاَّ بْدَمُّه الغفران، وِنورِ الإنجيل بيزيد</vt:lpstr>
      <vt:lpstr>زيــدوا الـمَـسـيــح تـسـبـيـــح  عَــلُّــوا الإلـــه بِـــنَــغَــمْــكُــم</vt:lpstr>
      <vt:lpstr>نــادوا الأبــطــال .. أبْـطــالُــه  يِـمْـشــوا بـصَـلـيـب قــدَّامْـكُـم</vt:lpstr>
      <vt:lpstr>قـولـوا غَــلَـبِ الـعَــتْـمَـة وسُـلـطـانـهــا نَـوَّر أيَّامْـنـا ولَـوِّنْها .. ونـورِ النَّهار بـيـزيـد</vt:lpstr>
      <vt:lpstr>زيــدوا الـمَـسـيــح تـسـبـيـــح  عَــلُّــوا الإلـــه بِـــنَــغَــمْــكُــم</vt:lpstr>
      <vt:lpstr>نــادوا الأبــطــال .. أبْـطــالُــه  يِـمْـشــوا بـصَـلـيـب قــدَّامْـكُـم</vt:lpstr>
      <vt:lpstr>قـولـوا غالِــب، غالِــب أعـــداءُه وغالبين بِـشْهادْتُه وْبِدِمائُه .. وِميراثْنا مَعاه بيزيد</vt:lpstr>
      <vt:lpstr>زيــدوا الـمَـسـيــح تـسـبـيـــح  عَــلُّــوا الإلـــه بِـــنَــغَــمْــكُــم</vt:lpstr>
      <vt:lpstr>نــادوا الأبــطــال .. أبْـطــالُــه  يِـمْـشــوا بـصَـلـيـب قــدَّامْـكُـم</vt:lpstr>
      <vt:lpstr>عـيـشـوا فــرحِ السَّـمـا، أفـراح أفـراح يِلبِـس إبليس لِـبْسِ النَّـوَّاح .. وِهُتافـنا عَـليه بيزيد</vt:lpstr>
      <vt:lpstr>زيــدوا الـمَـسـيــح تـسـبـيـــح  عَــلُّــوا الإلـــه بِـــنَــغَــمْــكُــم</vt:lpstr>
      <vt:lpstr>نــادوا الأبــطــال .. أبْـطــالُــه  يِـمْـشــوا بـصَـلـيـب قــدَّامْـكُـم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Zīdūl Masīḥ Tasbīḥ - زيدوا المسيح تسبيح</dc:title>
  <dc:subject/>
  <dc:creator>Nizart</dc:creator>
  <cp:keywords>Maher Fayez - ماهر فايز</cp:keywords>
  <cp:lastModifiedBy>Pascale Hage</cp:lastModifiedBy>
  <cp:revision>75</cp:revision>
  <dcterms:created xsi:type="dcterms:W3CDTF">2014-06-01T05:24:09Z</dcterms:created>
  <dcterms:modified xsi:type="dcterms:W3CDTF">2025-04-18T16:37:29Z</dcterms:modified>
  <cp:category>Resurrection Season</cp:category>
</cp:coreProperties>
</file>