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76" r:id="rId4"/>
    <p:sldId id="277" r:id="rId5"/>
    <p:sldId id="259" r:id="rId6"/>
    <p:sldId id="260" r:id="rId7"/>
    <p:sldId id="278" r:id="rId8"/>
    <p:sldId id="261" r:id="rId9"/>
    <p:sldId id="263" r:id="rId10"/>
    <p:sldId id="264" r:id="rId11"/>
    <p:sldId id="279" r:id="rId12"/>
    <p:sldId id="265" r:id="rId13"/>
    <p:sldId id="266" r:id="rId14"/>
    <p:sldId id="267" r:id="rId15"/>
    <p:sldId id="280" r:id="rId16"/>
    <p:sldId id="268" r:id="rId17"/>
    <p:sldId id="269" r:id="rId18"/>
    <p:sldId id="270" r:id="rId19"/>
    <p:sldId id="281" r:id="rId20"/>
    <p:sldId id="271" r:id="rId21"/>
    <p:sldId id="272" r:id="rId22"/>
    <p:sldId id="282" r:id="rId23"/>
    <p:sldId id="274" r:id="rId24"/>
    <p:sldId id="275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59" d="100"/>
          <a:sy n="59" d="100"/>
        </p:scale>
        <p:origin x="27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08C01A71-8302-40B3-9B61-AE838285F662}"/>
    <pc:docChg chg="modSld">
      <pc:chgData name="Honey Funny" userId="4338458a21b77d3f" providerId="LiveId" clId="{08C01A71-8302-40B3-9B61-AE838285F662}" dt="2022-04-07T20:43:10.295" v="6" actId="20577"/>
      <pc:docMkLst>
        <pc:docMk/>
      </pc:docMkLst>
      <pc:sldChg chg="modSp mod">
        <pc:chgData name="Honey Funny" userId="4338458a21b77d3f" providerId="LiveId" clId="{08C01A71-8302-40B3-9B61-AE838285F662}" dt="2022-04-07T20:43:10.295" v="6" actId="20577"/>
        <pc:sldMkLst>
          <pc:docMk/>
          <pc:sldMk cId="1736084309" sldId="261"/>
        </pc:sldMkLst>
        <pc:spChg chg="mod">
          <ac:chgData name="Honey Funny" userId="4338458a21b77d3f" providerId="LiveId" clId="{08C01A71-8302-40B3-9B61-AE838285F662}" dt="2022-04-07T20:43:10.295" v="6" actId="20577"/>
          <ac:spMkLst>
            <pc:docMk/>
            <pc:sldMk cId="1736084309" sldId="261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07/04/2022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07/04/2022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920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597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765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153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1072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قــامَــتْ مَــريَــم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Mary Halted 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sz="4800" dirty="0" err="1"/>
              <a:t>Qāmat</a:t>
            </a:r>
            <a:r>
              <a:rPr lang="en-GB" sz="4800" dirty="0"/>
              <a:t> Maryam</a:t>
            </a:r>
            <a:endParaRPr lang="en-US" sz="480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A1F5BDF3-6FE2-43CC-949E-7D5D71826748}"/>
              </a:ext>
            </a:extLst>
          </p:cNvPr>
          <p:cNvSpPr txBox="1">
            <a:spLocks noChangeAspect="1"/>
          </p:cNvSpPr>
          <p:nvPr/>
        </p:nvSpPr>
        <p:spPr>
          <a:xfrm>
            <a:off x="153940" y="3180163"/>
            <a:ext cx="1188412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كلمات: عبد الله </a:t>
            </a:r>
            <a:r>
              <a:rPr lang="ar-KW" sz="3200" b="0" dirty="0" err="1"/>
              <a:t>قرألي</a:t>
            </a:r>
            <a:r>
              <a:rPr lang="ar-KW" sz="3200" b="0" dirty="0"/>
              <a:t> - الماروني الحلبي </a:t>
            </a:r>
            <a:endParaRPr lang="en-US" sz="3200" b="0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05B1AB4-DD8D-4D0F-B4AD-703ADF74CD4A}"/>
              </a:ext>
            </a:extLst>
          </p:cNvPr>
          <p:cNvSpPr txBox="1">
            <a:spLocks noChangeAspect="1"/>
          </p:cNvSpPr>
          <p:nvPr/>
        </p:nvSpPr>
        <p:spPr>
          <a:xfrm>
            <a:off x="153940" y="3663896"/>
            <a:ext cx="1188412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+mj-lt"/>
              </a:rPr>
              <a:t>Kalimāt</a:t>
            </a:r>
            <a:r>
              <a:rPr lang="en-US" sz="3200" dirty="0">
                <a:latin typeface="+mj-lt"/>
              </a:rPr>
              <a:t>: Abdullah Al-</a:t>
            </a:r>
            <a:r>
              <a:rPr lang="en-US" sz="3200" dirty="0" err="1">
                <a:latin typeface="+mj-lt"/>
              </a:rPr>
              <a:t>Qarali</a:t>
            </a:r>
            <a:r>
              <a:rPr lang="en-US" sz="3200" dirty="0">
                <a:latin typeface="+mj-lt"/>
              </a:rPr>
              <a:t> - ‛</a:t>
            </a:r>
            <a:r>
              <a:rPr lang="en-US" sz="3200" dirty="0" err="1">
                <a:latin typeface="+mj-lt"/>
              </a:rPr>
              <a:t>alMārūnīl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Ḥalabī</a:t>
            </a:r>
            <a:endParaRPr lang="en-US" sz="3200" dirty="0">
              <a:latin typeface="+mj-lt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EF560C7-864F-46F6-9FB2-B1ABEFD56828}"/>
              </a:ext>
            </a:extLst>
          </p:cNvPr>
          <p:cNvSpPr txBox="1">
            <a:spLocks noChangeAspect="1"/>
          </p:cNvSpPr>
          <p:nvPr/>
        </p:nvSpPr>
        <p:spPr>
          <a:xfrm>
            <a:off x="153940" y="5121996"/>
            <a:ext cx="1188412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من الطقس </a:t>
            </a:r>
            <a:r>
              <a:rPr lang="ar-SA" sz="3200" b="0" dirty="0" err="1"/>
              <a:t>الس</a:t>
            </a:r>
            <a:r>
              <a:rPr lang="ar-KW" sz="3200" b="0" dirty="0"/>
              <a:t>ُّ</a:t>
            </a:r>
            <a:r>
              <a:rPr lang="ar-SA" sz="3200" b="0" dirty="0"/>
              <a:t>رياني </a:t>
            </a:r>
            <a:r>
              <a:rPr lang="ar-KW" sz="3200" b="0" dirty="0"/>
              <a:t>الماروني </a:t>
            </a:r>
            <a:r>
              <a:rPr lang="ar-SA" sz="3200" b="0" dirty="0"/>
              <a:t>القديم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2425A755-C201-43BA-BE06-29A6EB4C67C0}"/>
              </a:ext>
            </a:extLst>
          </p:cNvPr>
          <p:cNvSpPr txBox="1">
            <a:spLocks noChangeAspect="1"/>
          </p:cNvSpPr>
          <p:nvPr/>
        </p:nvSpPr>
        <p:spPr>
          <a:xfrm>
            <a:off x="153940" y="5624391"/>
            <a:ext cx="1188412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latin typeface="+mj-lt"/>
              </a:rPr>
              <a:t>Mina </a:t>
            </a:r>
            <a:r>
              <a:rPr lang="en-US" sz="3200" dirty="0" err="1">
                <a:latin typeface="+mj-lt"/>
              </a:rPr>
              <a:t>Ṭṭaqse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Ssuryānīl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Mārūnīl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Qadīm</a:t>
            </a:r>
            <a:endParaRPr lang="en-US" sz="3200" dirty="0">
              <a:latin typeface="+mj-lt"/>
            </a:endParaRP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B6CBBADC-75C7-4AAC-9601-BB6ACF9B3940}"/>
              </a:ext>
            </a:extLst>
          </p:cNvPr>
          <p:cNvSpPr txBox="1">
            <a:spLocks noChangeAspect="1"/>
          </p:cNvSpPr>
          <p:nvPr/>
        </p:nvSpPr>
        <p:spPr>
          <a:xfrm>
            <a:off x="153940" y="6090075"/>
            <a:ext cx="1188412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Traditional Old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Syro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-Maronite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03614958-3837-4F79-9732-A25FF1F628CE}"/>
              </a:ext>
            </a:extLst>
          </p:cNvPr>
          <p:cNvSpPr txBox="1">
            <a:spLocks noChangeAspect="1"/>
          </p:cNvSpPr>
          <p:nvPr/>
        </p:nvSpPr>
        <p:spPr>
          <a:xfrm>
            <a:off x="153940" y="4166907"/>
            <a:ext cx="1188412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Lyrics by: Abdullah Al-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Qarali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 - Maronite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Aleppine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قــامَــت مَــرْيَــم بِــنْــتُ داوُود </a:t>
            </a:r>
            <a:br>
              <a:rPr lang="ar-KW" dirty="0"/>
            </a:br>
            <a:r>
              <a:rPr lang="ar-KW" dirty="0"/>
              <a:t>حِـــــذاءَ الـعـــــود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Mary, the Daughter of David, </a:t>
            </a:r>
            <a:br>
              <a:rPr lang="en-US" dirty="0"/>
            </a:br>
            <a:r>
              <a:rPr lang="en-US" dirty="0"/>
              <a:t>stood still at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Qāmat</a:t>
            </a:r>
            <a:r>
              <a:rPr lang="en-GB" dirty="0"/>
              <a:t> Maryam </a:t>
            </a:r>
            <a:r>
              <a:rPr lang="en-GB" dirty="0" err="1"/>
              <a:t>Bentu</a:t>
            </a:r>
            <a:r>
              <a:rPr lang="en-GB" dirty="0"/>
              <a:t> </a:t>
            </a:r>
            <a:r>
              <a:rPr lang="en-GB" dirty="0" err="1"/>
              <a:t>Dāwūd</a:t>
            </a:r>
            <a:r>
              <a:rPr lang="en-GB" dirty="0"/>
              <a:t> </a:t>
            </a:r>
            <a:r>
              <a:rPr lang="en-GB" dirty="0" err="1"/>
              <a:t>Ḥedhā</a:t>
            </a:r>
            <a:r>
              <a:rPr lang="en-US" dirty="0"/>
              <a:t>‛al ‘</a:t>
            </a:r>
            <a:r>
              <a:rPr lang="en-US" dirty="0" err="1"/>
              <a:t>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تَــنْـدُب ابْــنَـها المَــصـلـوب </a:t>
            </a:r>
            <a:br>
              <a:rPr lang="ar-KW" dirty="0"/>
            </a:br>
            <a:r>
              <a:rPr lang="ar-KW" dirty="0"/>
              <a:t>بِــأَيْـــدي الــجُــــنــــــود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GB" dirty="0"/>
              <a:t>Dreadfully weeping over </a:t>
            </a:r>
            <a:r>
              <a:rPr lang="en-US" dirty="0"/>
              <a:t>her Crucified 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Tandube</a:t>
            </a:r>
            <a:r>
              <a:rPr lang="en-US" dirty="0"/>
              <a:t> </a:t>
            </a:r>
            <a:r>
              <a:rPr lang="en-US" dirty="0" err="1"/>
              <a:t>Bnah</a:t>
            </a:r>
            <a:r>
              <a:rPr lang="en-GB" dirty="0"/>
              <a:t>ā </a:t>
            </a:r>
            <a:r>
              <a:rPr lang="en-US" dirty="0"/>
              <a:t>‛</a:t>
            </a:r>
            <a:r>
              <a:rPr lang="en-US" dirty="0" err="1"/>
              <a:t>alMa</a:t>
            </a:r>
            <a:r>
              <a:rPr lang="en-GB" dirty="0" err="1"/>
              <a:t>ṣlūb</a:t>
            </a:r>
            <a:r>
              <a:rPr lang="en-GB" dirty="0"/>
              <a:t> bi</a:t>
            </a:r>
            <a:r>
              <a:rPr lang="en-US" dirty="0"/>
              <a:t>‛</a:t>
            </a:r>
            <a:r>
              <a:rPr lang="en-US" dirty="0" err="1"/>
              <a:t>Ayd</a:t>
            </a:r>
            <a:r>
              <a:rPr lang="en-GB" dirty="0" err="1"/>
              <a:t>īl</a:t>
            </a:r>
            <a:r>
              <a:rPr lang="en-GB" dirty="0"/>
              <a:t> </a:t>
            </a:r>
            <a:r>
              <a:rPr lang="en-GB" dirty="0" err="1"/>
              <a:t>Junūd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53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رُمْـحُ الحُـزنِ غـائِـص فـي نَـفْـسِهـا</a:t>
            </a:r>
            <a:br>
              <a:rPr lang="ar-KW" dirty="0"/>
            </a:br>
            <a:r>
              <a:rPr lang="ar-KW" dirty="0"/>
              <a:t>وَمِـنْ أَلَـمِـهِ غـابَـت عَـن حِـسِّـهــا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shaft of sorrow impaled Her Heart </a:t>
            </a:r>
            <a:br>
              <a:rPr lang="en-US" dirty="0"/>
            </a:br>
            <a:r>
              <a:rPr lang="en-US" dirty="0"/>
              <a:t>The pain was hard, that her sense, was lost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GB" sz="6200" dirty="0" err="1"/>
              <a:t>Rumḥul</a:t>
            </a:r>
            <a:r>
              <a:rPr lang="en-GB" sz="6200" dirty="0"/>
              <a:t> </a:t>
            </a:r>
            <a:r>
              <a:rPr lang="en-GB" sz="6200" dirty="0" err="1"/>
              <a:t>Ḥuzni</a:t>
            </a:r>
            <a:r>
              <a:rPr lang="en-GB" sz="6200" dirty="0"/>
              <a:t> </a:t>
            </a:r>
            <a:r>
              <a:rPr lang="en-GB" sz="6200" dirty="0" err="1"/>
              <a:t>Ghā</a:t>
            </a:r>
            <a:r>
              <a:rPr lang="en-US" sz="6200" dirty="0"/>
              <a:t>‛e</a:t>
            </a:r>
            <a:r>
              <a:rPr lang="en-GB" sz="6200" dirty="0"/>
              <a:t>ṣ </a:t>
            </a:r>
            <a:r>
              <a:rPr lang="en-GB" sz="6200" dirty="0" err="1"/>
              <a:t>Fī</a:t>
            </a:r>
            <a:r>
              <a:rPr lang="en-GB" sz="6200" dirty="0"/>
              <a:t> </a:t>
            </a:r>
            <a:r>
              <a:rPr lang="en-GB" sz="6200" dirty="0" err="1"/>
              <a:t>Nafsihā</a:t>
            </a:r>
            <a:br>
              <a:rPr lang="en-GB" sz="6200" dirty="0"/>
            </a:br>
            <a:r>
              <a:rPr lang="en-GB" sz="6200" dirty="0" err="1"/>
              <a:t>waMin</a:t>
            </a:r>
            <a:r>
              <a:rPr lang="en-GB" sz="6200" dirty="0"/>
              <a:t> </a:t>
            </a:r>
            <a:r>
              <a:rPr lang="en-US" sz="6200" dirty="0"/>
              <a:t>‛</a:t>
            </a:r>
            <a:r>
              <a:rPr lang="en-US" sz="6200" dirty="0" err="1"/>
              <a:t>Alamihi</a:t>
            </a:r>
            <a:r>
              <a:rPr lang="en-US" sz="6200" dirty="0"/>
              <a:t> </a:t>
            </a:r>
            <a:r>
              <a:rPr lang="en-US" sz="6200" dirty="0" err="1"/>
              <a:t>Gh</a:t>
            </a:r>
            <a:r>
              <a:rPr lang="en-GB" sz="6200" dirty="0" err="1"/>
              <a:t>ābat</a:t>
            </a:r>
            <a:r>
              <a:rPr lang="en-GB" sz="6200" dirty="0"/>
              <a:t> </a:t>
            </a:r>
            <a:r>
              <a:rPr lang="en-US" sz="6200" dirty="0"/>
              <a:t>‘An </a:t>
            </a:r>
            <a:r>
              <a:rPr lang="en-GB" sz="6200" dirty="0" err="1"/>
              <a:t>Ḥessihā</a:t>
            </a: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25957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ثُـــمَّ فـــاقَــــتِ الــوالِــــدَة</a:t>
            </a:r>
            <a:br>
              <a:rPr lang="ar-KW" dirty="0"/>
            </a:br>
            <a:r>
              <a:rPr lang="ar-KW" dirty="0"/>
              <a:t>وَصـــاحَـــتْ: آه يــا وَلَــــداه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Then the Mother got her conscious back, </a:t>
            </a:r>
            <a:br>
              <a:rPr lang="en-US" dirty="0"/>
            </a:br>
            <a:r>
              <a:rPr lang="en-US" dirty="0"/>
              <a:t>and screamed out loud: Oh my Son!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Thumma</a:t>
            </a:r>
            <a:r>
              <a:rPr lang="en-GB" dirty="0"/>
              <a:t> </a:t>
            </a:r>
            <a:r>
              <a:rPr lang="en-GB" dirty="0" err="1"/>
              <a:t>Fāqatel</a:t>
            </a:r>
            <a:r>
              <a:rPr lang="en-GB" dirty="0"/>
              <a:t> </a:t>
            </a:r>
            <a:r>
              <a:rPr lang="en-GB" dirty="0" err="1"/>
              <a:t>Wāl</a:t>
            </a:r>
            <a:r>
              <a:rPr lang="en-US" dirty="0" err="1"/>
              <a:t>i</a:t>
            </a:r>
            <a:r>
              <a:rPr lang="en-GB" dirty="0"/>
              <a:t>da</a:t>
            </a:r>
            <a:br>
              <a:rPr lang="en-GB" dirty="0"/>
            </a:br>
            <a:r>
              <a:rPr lang="en-GB" dirty="0" err="1"/>
              <a:t>waṢāḥat</a:t>
            </a:r>
            <a:r>
              <a:rPr lang="en-US" dirty="0"/>
              <a:t>: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GB" dirty="0" err="1"/>
              <a:t>Āh</a:t>
            </a:r>
            <a:r>
              <a:rPr lang="en-GB" dirty="0"/>
              <a:t> </a:t>
            </a:r>
            <a:r>
              <a:rPr lang="en-GB" dirty="0" err="1"/>
              <a:t>Yā</a:t>
            </a:r>
            <a:r>
              <a:rPr lang="en-GB" dirty="0"/>
              <a:t> </a:t>
            </a:r>
            <a:r>
              <a:rPr lang="en-GB" dirty="0" err="1"/>
              <a:t>Waladāh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67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حَـــبـــيـــبـــي، حَــبــيـــبـــي</a:t>
            </a:r>
            <a:br>
              <a:rPr lang="ar-KW" dirty="0"/>
            </a:br>
            <a:r>
              <a:rPr lang="ar-KW" dirty="0"/>
              <a:t>يـــا وَلَــــداه خــاطِــبْــنــي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Oh, my Beloved Son, speak 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GB" dirty="0" err="1"/>
              <a:t>Ḥabībī</a:t>
            </a:r>
            <a:r>
              <a:rPr lang="en-GB" dirty="0"/>
              <a:t>,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ar-KW" dirty="0"/>
            </a:br>
            <a:r>
              <a:rPr lang="en-GB" dirty="0" err="1"/>
              <a:t>Yā</a:t>
            </a:r>
            <a:r>
              <a:rPr lang="en-GB" dirty="0"/>
              <a:t> </a:t>
            </a:r>
            <a:r>
              <a:rPr lang="en-GB" dirty="0" err="1"/>
              <a:t>Waladāh</a:t>
            </a:r>
            <a:r>
              <a:rPr lang="en-GB" dirty="0"/>
              <a:t> </a:t>
            </a:r>
            <a:r>
              <a:rPr lang="en-GB" dirty="0" err="1"/>
              <a:t>Khāṭebnī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3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كَـــيْـــف أَراك عُــرْيـــان </a:t>
            </a:r>
            <a:br>
              <a:rPr lang="ar-KW" dirty="0"/>
            </a:br>
            <a:r>
              <a:rPr lang="ar-KW" dirty="0"/>
              <a:t>وَلا أَنْــدُبَـــك يــا إِبْـــنـــي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can I see You injured </a:t>
            </a:r>
            <a:br>
              <a:rPr lang="en-US" dirty="0"/>
            </a:br>
            <a:r>
              <a:rPr lang="en-US" dirty="0"/>
              <a:t>and not weep for You, My Son?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GB" dirty="0" err="1"/>
              <a:t>Kayf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Ar</a:t>
            </a:r>
            <a:r>
              <a:rPr lang="en-GB" dirty="0" err="1"/>
              <a:t>āk</a:t>
            </a:r>
            <a:r>
              <a:rPr lang="en-GB" dirty="0"/>
              <a:t> </a:t>
            </a:r>
            <a:r>
              <a:rPr lang="en-US" dirty="0"/>
              <a:t>‘</a:t>
            </a:r>
            <a:r>
              <a:rPr lang="en-US" dirty="0" err="1"/>
              <a:t>Ury</a:t>
            </a:r>
            <a:r>
              <a:rPr lang="en-GB" dirty="0" err="1"/>
              <a:t>ān</a:t>
            </a:r>
            <a:r>
              <a:rPr lang="en-GB" dirty="0"/>
              <a:t> </a:t>
            </a:r>
            <a:br>
              <a:rPr lang="en-US" dirty="0"/>
            </a:br>
            <a:r>
              <a:rPr lang="en-GB" dirty="0" err="1"/>
              <a:t>waLā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Andubak</a:t>
            </a:r>
            <a:r>
              <a:rPr lang="en-US" dirty="0"/>
              <a:t> Y</a:t>
            </a:r>
            <a:r>
              <a:rPr lang="en-GB" dirty="0"/>
              <a:t>ā </a:t>
            </a:r>
            <a:r>
              <a:rPr lang="en-US" dirty="0"/>
              <a:t>‛</a:t>
            </a:r>
            <a:r>
              <a:rPr lang="en-US" dirty="0" err="1"/>
              <a:t>Ebn</a:t>
            </a:r>
            <a:r>
              <a:rPr lang="en-GB" dirty="0"/>
              <a:t>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00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/>
              <a:t>أَوْجــاعُــكَ </a:t>
            </a:r>
            <a:r>
              <a:rPr lang="ar-KW" dirty="0"/>
              <a:t>حَــرَقَــتْ أَكْــبــادي</a:t>
            </a:r>
            <a:br>
              <a:rPr lang="ar-KW"/>
            </a:br>
            <a:r>
              <a:rPr lang="ar-KW"/>
              <a:t>آلامُــكَ </a:t>
            </a:r>
            <a:r>
              <a:rPr lang="ar-KW" dirty="0"/>
              <a:t>خَــرَقَـــتْ فُـــؤادي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agony has terribly burned </a:t>
            </a:r>
            <a:br>
              <a:rPr lang="en-US" dirty="0"/>
            </a:br>
            <a:r>
              <a:rPr lang="en-US" dirty="0"/>
              <a:t>and broken My Heart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Awjā‘ak</a:t>
            </a:r>
            <a:r>
              <a:rPr lang="en-US" dirty="0"/>
              <a:t> </a:t>
            </a:r>
            <a:r>
              <a:rPr lang="en-US" dirty="0" err="1"/>
              <a:t>Ḥaraqat</a:t>
            </a:r>
            <a:r>
              <a:rPr lang="en-US" dirty="0"/>
              <a:t> ‛</a:t>
            </a:r>
            <a:r>
              <a:rPr lang="en-US" dirty="0" err="1"/>
              <a:t>Akbādī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Ālāmak</a:t>
            </a:r>
            <a:r>
              <a:rPr lang="en-US" dirty="0"/>
              <a:t> </a:t>
            </a:r>
            <a:r>
              <a:rPr lang="en-US" dirty="0" err="1"/>
              <a:t>Kharaqat</a:t>
            </a:r>
            <a:r>
              <a:rPr lang="en-US" dirty="0"/>
              <a:t> </a:t>
            </a:r>
            <a:r>
              <a:rPr lang="en-US" dirty="0" err="1"/>
              <a:t>Fu‛ādī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0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كَـــيْـــفَ تَــحْـــيــا والِـــدَتَـــك</a:t>
            </a:r>
            <a:br>
              <a:rPr lang="ar-KW" dirty="0"/>
            </a:br>
            <a:r>
              <a:rPr lang="ar-KW" dirty="0"/>
              <a:t>يـــا وَلَـــداه بَــعْـــدَ مَـــوْتَـــك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My dearly Son, How can Your Mother </a:t>
            </a:r>
            <a:br>
              <a:rPr lang="en-US" dirty="0"/>
            </a:br>
            <a:r>
              <a:rPr lang="en-US" dirty="0"/>
              <a:t>stay alive after Your death?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Taḥyā</a:t>
            </a:r>
            <a:r>
              <a:rPr lang="en-US" dirty="0"/>
              <a:t> </a:t>
            </a:r>
            <a:r>
              <a:rPr lang="en-US" dirty="0" err="1"/>
              <a:t>Wāledatak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Waladāh</a:t>
            </a:r>
            <a:r>
              <a:rPr lang="en-US" dirty="0"/>
              <a:t> </a:t>
            </a:r>
            <a:r>
              <a:rPr lang="en-US" dirty="0" err="1"/>
              <a:t>Ba‘da</a:t>
            </a:r>
            <a:r>
              <a:rPr lang="en-US" dirty="0"/>
              <a:t> </a:t>
            </a:r>
            <a:r>
              <a:rPr lang="en-US" dirty="0" err="1"/>
              <a:t>Mawtak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32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يــــــا عِــــــزَّ أُمِّـــــــكَ </a:t>
            </a:r>
            <a:br>
              <a:rPr lang="ar-KW" dirty="0"/>
            </a:br>
            <a:r>
              <a:rPr lang="ar-KW" dirty="0"/>
              <a:t>وَثَـمْـرَتَـهـا الــفَــريـــــدَة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Your Mother’s Glory </a:t>
            </a:r>
            <a:br>
              <a:rPr lang="en-US" dirty="0"/>
            </a:br>
            <a:r>
              <a:rPr lang="en-US" dirty="0"/>
              <a:t>and Her Unique Offspring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Ezza</a:t>
            </a:r>
            <a:r>
              <a:rPr lang="en-US" dirty="0"/>
              <a:t> ‛</a:t>
            </a:r>
            <a:r>
              <a:rPr lang="en-US" dirty="0" err="1"/>
              <a:t>Ummika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waThamratahā</a:t>
            </a:r>
            <a:r>
              <a:rPr lang="en-US" dirty="0"/>
              <a:t> ‛</a:t>
            </a:r>
            <a:r>
              <a:rPr lang="en-US" dirty="0" err="1"/>
              <a:t>alFarīda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70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يـــــا وَحــيــــد أَبـــيـــــك </a:t>
            </a:r>
            <a:br>
              <a:rPr lang="ar-KW" dirty="0"/>
            </a:br>
            <a:r>
              <a:rPr lang="ar-KW" dirty="0"/>
              <a:t>وَصـــورَتَــــهُ الــمَــجـــيــــدَة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Son of God </a:t>
            </a:r>
            <a:br>
              <a:rPr lang="en-US" dirty="0"/>
            </a:br>
            <a:r>
              <a:rPr lang="en-US" dirty="0"/>
              <a:t>and His Glorious Incarnation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Waḥīd</a:t>
            </a:r>
            <a:r>
              <a:rPr lang="en-US" dirty="0"/>
              <a:t> ‛</a:t>
            </a:r>
            <a:r>
              <a:rPr lang="en-US" dirty="0" err="1"/>
              <a:t>Abīk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waṢūratahu</a:t>
            </a:r>
            <a:r>
              <a:rPr lang="en-US" dirty="0"/>
              <a:t> ‛</a:t>
            </a:r>
            <a:r>
              <a:rPr lang="en-US" dirty="0" err="1"/>
              <a:t>alMajīda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14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إِفْـتِـراقَـك</a:t>
            </a:r>
            <a:r>
              <a:rPr lang="ar-KW" dirty="0"/>
              <a:t> كَـسِـكِّـيـن جَـرَحَـتْـنـي</a:t>
            </a:r>
            <a:br>
              <a:rPr lang="ar-KW" dirty="0"/>
            </a:br>
            <a:r>
              <a:rPr lang="ar-KW" dirty="0"/>
              <a:t>وَعَـذابَــك كَـحَـرْبَــهْ طَـعَـنَـتْـنـي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Departing You is like a knife, has hurt Me </a:t>
            </a:r>
            <a:br>
              <a:rPr lang="en-US" dirty="0"/>
            </a:br>
            <a:r>
              <a:rPr lang="en-US" dirty="0"/>
              <a:t>Your torture is like a spear, has stabbed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Eftirāqak</a:t>
            </a:r>
            <a:r>
              <a:rPr lang="en-US" dirty="0"/>
              <a:t> </a:t>
            </a:r>
            <a:r>
              <a:rPr lang="en-US" dirty="0" err="1"/>
              <a:t>kaSikkīn</a:t>
            </a:r>
            <a:r>
              <a:rPr lang="en-US" dirty="0"/>
              <a:t> </a:t>
            </a:r>
            <a:r>
              <a:rPr lang="en-US" dirty="0" err="1"/>
              <a:t>Jaraḥatnī</a:t>
            </a:r>
            <a:br>
              <a:rPr lang="en-US" dirty="0"/>
            </a:br>
            <a:r>
              <a:rPr lang="en-US" dirty="0" err="1"/>
              <a:t>wa‘Adhābak</a:t>
            </a:r>
            <a:r>
              <a:rPr lang="en-US" dirty="0"/>
              <a:t> </a:t>
            </a:r>
            <a:r>
              <a:rPr lang="en-US" dirty="0" err="1"/>
              <a:t>kaḤarba</a:t>
            </a:r>
            <a:r>
              <a:rPr lang="en-US" dirty="0"/>
              <a:t> </a:t>
            </a:r>
            <a:r>
              <a:rPr lang="en-US" dirty="0" err="1"/>
              <a:t>Ṭa‘anatnī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68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إِسْــمَــحْ</a:t>
            </a:r>
            <a:r>
              <a:rPr lang="ar-KW" dirty="0"/>
              <a:t> لــي أَمــوت قَــبْــلَــك</a:t>
            </a:r>
            <a:br>
              <a:rPr lang="ar-KW" dirty="0"/>
            </a:br>
            <a:r>
              <a:rPr lang="ar-KW" dirty="0"/>
              <a:t>وَلا أَنْــظُــر أَحْــوالَــك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Please let me die before You, </a:t>
            </a:r>
            <a:br>
              <a:rPr lang="en-US" dirty="0"/>
            </a:br>
            <a:r>
              <a:rPr lang="en-US" dirty="0"/>
              <a:t>so I do not watch You suffering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Esmaḥ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‛</a:t>
            </a:r>
            <a:r>
              <a:rPr lang="en-US" dirty="0" err="1"/>
              <a:t>Amūt</a:t>
            </a:r>
            <a:r>
              <a:rPr lang="en-US" dirty="0"/>
              <a:t> </a:t>
            </a:r>
            <a:r>
              <a:rPr lang="en-US" dirty="0" err="1"/>
              <a:t>Qablak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Anẓur</a:t>
            </a:r>
            <a:r>
              <a:rPr lang="en-US" dirty="0"/>
              <a:t> ‛</a:t>
            </a:r>
            <a:r>
              <a:rPr lang="en-US" dirty="0" err="1"/>
              <a:t>Aḥwālak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4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ثَــــمْــــرَة أَحْـــشــــــاي </a:t>
            </a:r>
            <a:br>
              <a:rPr lang="ar-KW" dirty="0"/>
            </a:br>
            <a:r>
              <a:rPr lang="ar-KW" dirty="0"/>
              <a:t>مـــا هـــذِهِ الـحــالَــــــة؟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Look at You, my Womb’s Offspring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Thamrat</a:t>
            </a:r>
            <a:r>
              <a:rPr lang="en-US" dirty="0"/>
              <a:t> ‛</a:t>
            </a:r>
            <a:r>
              <a:rPr lang="en-US" dirty="0" err="1"/>
              <a:t>Aḥshāy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Hādhehel</a:t>
            </a:r>
            <a:r>
              <a:rPr lang="en-US" dirty="0"/>
              <a:t> </a:t>
            </a:r>
            <a:r>
              <a:rPr lang="en-US" dirty="0" err="1"/>
              <a:t>Ḥāla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6362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دِمـــاؤُكَ تَـــجــــري </a:t>
            </a:r>
            <a:br>
              <a:rPr lang="ar-KW" dirty="0"/>
            </a:br>
            <a:r>
              <a:rPr lang="ar-KW" dirty="0"/>
              <a:t>وَالضَّــرَبــات بِــكَ حــالَّــة!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blood is shedding, </a:t>
            </a:r>
            <a:br>
              <a:rPr lang="en-US" dirty="0"/>
            </a:br>
            <a:r>
              <a:rPr lang="en-US" dirty="0"/>
              <a:t>and You are badly beaten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Dimā‛uka</a:t>
            </a:r>
            <a:r>
              <a:rPr lang="en-US" dirty="0"/>
              <a:t> </a:t>
            </a:r>
            <a:r>
              <a:rPr lang="en-US" dirty="0" err="1"/>
              <a:t>Tajrī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waḌḍarabāt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r>
              <a:rPr lang="en-US" dirty="0" err="1"/>
              <a:t>Ḥālla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3262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مَـنْ يَـرْثِ لِـحالـي مِـنْ جَـرَّائَــك؟</a:t>
            </a:r>
            <a:br>
              <a:rPr lang="ar-KW" dirty="0"/>
            </a:br>
            <a:r>
              <a:rPr lang="ar-KW" dirty="0"/>
              <a:t>مَـنْ يَــمْــزُجْ دِمـائـي بِــدِمـائَــك؟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Who can sympathize with my agony of Your death?</a:t>
            </a:r>
            <a:br>
              <a:rPr lang="en-GB" dirty="0"/>
            </a:br>
            <a:r>
              <a:rPr lang="en-GB" dirty="0"/>
              <a:t>Or Who would take my life after Yours?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Yarthī</a:t>
            </a:r>
            <a:r>
              <a:rPr lang="en-US" dirty="0"/>
              <a:t> </a:t>
            </a:r>
            <a:r>
              <a:rPr lang="en-US" dirty="0" err="1"/>
              <a:t>liḤālī</a:t>
            </a:r>
            <a:r>
              <a:rPr lang="en-US" dirty="0"/>
              <a:t> Min </a:t>
            </a:r>
            <a:r>
              <a:rPr lang="en-US" dirty="0" err="1"/>
              <a:t>Jarrā‛ak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Yamzuj</a:t>
            </a:r>
            <a:r>
              <a:rPr lang="en-US" dirty="0"/>
              <a:t> </a:t>
            </a:r>
            <a:r>
              <a:rPr lang="en-US" dirty="0" err="1"/>
              <a:t>Dimā‛ī</a:t>
            </a:r>
            <a:r>
              <a:rPr lang="en-US" dirty="0"/>
              <a:t> </a:t>
            </a:r>
            <a:r>
              <a:rPr lang="en-US" dirty="0" err="1"/>
              <a:t>biDimā‛ak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2668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أَنْـتَ مَـصْـلـوبٌ فـي الصَّـلـيـب</a:t>
            </a:r>
            <a:br>
              <a:rPr lang="ar-KW" dirty="0"/>
            </a:br>
            <a:r>
              <a:rPr lang="ar-KW" dirty="0"/>
              <a:t>وَأُمَّـك تَــزيــدُ فـي الـنَّـحـيــب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Crucified on The Cross </a:t>
            </a:r>
            <a:br>
              <a:rPr lang="en-US" dirty="0"/>
            </a:br>
            <a:r>
              <a:rPr lang="en-US" dirty="0"/>
              <a:t>and Your Mother’s grieve never ends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Maṣlūbon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Ṣṣalīb</a:t>
            </a:r>
            <a:br>
              <a:rPr lang="en-US" dirty="0"/>
            </a:br>
            <a:r>
              <a:rPr lang="en-US" dirty="0" err="1"/>
              <a:t>wa‛Ummak</a:t>
            </a:r>
            <a:r>
              <a:rPr lang="en-US" dirty="0"/>
              <a:t> </a:t>
            </a:r>
            <a:r>
              <a:rPr lang="en-US" dirty="0" err="1"/>
              <a:t>Tazīdu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Nnaḥīb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0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هــــذِه الـــكُــلــــوم </a:t>
            </a:r>
            <a:br>
              <a:rPr lang="ar-KW" dirty="0"/>
            </a:br>
            <a:r>
              <a:rPr lang="ar-KW" dirty="0"/>
              <a:t>فــي جِــسْــمِــكَ الـطَّــاهِــر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Those wounds in Your Holy Body …..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Hādhel</a:t>
            </a:r>
            <a:r>
              <a:rPr lang="en-US" dirty="0"/>
              <a:t> </a:t>
            </a:r>
            <a:r>
              <a:rPr lang="en-US" dirty="0" err="1"/>
              <a:t>Kulūm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Jesmika</a:t>
            </a:r>
            <a:r>
              <a:rPr lang="en-US" dirty="0"/>
              <a:t> </a:t>
            </a:r>
            <a:r>
              <a:rPr lang="en-US" dirty="0" err="1"/>
              <a:t>Ṭṭāher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12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أَبْــدَلَــــت حُــسْــــنَــــكَ </a:t>
            </a:r>
            <a:br>
              <a:rPr lang="ar-KW" dirty="0"/>
            </a:br>
            <a:r>
              <a:rPr lang="ar-KW" dirty="0"/>
              <a:t>وَجَــمــالَـــكَ الــزَّاهِــــر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They have disgracefully transformed </a:t>
            </a:r>
            <a:br>
              <a:rPr lang="en-US" dirty="0"/>
            </a:br>
            <a:r>
              <a:rPr lang="en-US" dirty="0"/>
              <a:t>Your Splendid Beauty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Abdalat</a:t>
            </a:r>
            <a:r>
              <a:rPr lang="en-US" dirty="0"/>
              <a:t> </a:t>
            </a:r>
            <a:r>
              <a:rPr lang="en-US" dirty="0" err="1"/>
              <a:t>Ḥusnaka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waJamālaka</a:t>
            </a:r>
            <a:r>
              <a:rPr lang="en-US" dirty="0"/>
              <a:t> </a:t>
            </a:r>
            <a:r>
              <a:rPr lang="en-US" dirty="0" err="1"/>
              <a:t>Zzāher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21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بَـهـاء وَجْـهَـك تَـغَــيَّــر </a:t>
            </a:r>
            <a:r>
              <a:rPr lang="ar-KW" dirty="0" err="1"/>
              <a:t>بِـالإِصْـفِـرار</a:t>
            </a:r>
            <a:br>
              <a:rPr lang="ar-KW" dirty="0"/>
            </a:br>
            <a:r>
              <a:rPr lang="ar-KW" dirty="0"/>
              <a:t>وَدُمـوعَــك تَــذْرِف كَـالأَمْــطــار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Bright Face has turned so pale </a:t>
            </a:r>
            <a:br>
              <a:rPr lang="en-US" dirty="0"/>
            </a:br>
            <a:r>
              <a:rPr lang="en-US" dirty="0"/>
              <a:t>And Your tears are falling like heavy rain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Bahā</a:t>
            </a:r>
            <a:r>
              <a:rPr lang="en-US" dirty="0"/>
              <a:t>‛ </a:t>
            </a:r>
            <a:r>
              <a:rPr lang="en-US" dirty="0" err="1"/>
              <a:t>Wajhak</a:t>
            </a:r>
            <a:r>
              <a:rPr lang="en-US" dirty="0"/>
              <a:t> </a:t>
            </a:r>
            <a:r>
              <a:rPr lang="en-US" dirty="0" err="1"/>
              <a:t>Taghayyar</a:t>
            </a:r>
            <a:r>
              <a:rPr lang="en-US" dirty="0"/>
              <a:t> </a:t>
            </a:r>
            <a:r>
              <a:rPr lang="en-US" dirty="0" err="1"/>
              <a:t>bel‛Eṣferār</a:t>
            </a:r>
            <a:br>
              <a:rPr lang="en-US" dirty="0"/>
            </a:br>
            <a:r>
              <a:rPr lang="en-US" dirty="0" err="1"/>
              <a:t>waDumū‘ak</a:t>
            </a:r>
            <a:r>
              <a:rPr lang="en-US" dirty="0"/>
              <a:t> </a:t>
            </a:r>
            <a:r>
              <a:rPr lang="en-US" dirty="0" err="1"/>
              <a:t>Tadhref</a:t>
            </a:r>
            <a:r>
              <a:rPr lang="en-US" dirty="0"/>
              <a:t> </a:t>
            </a:r>
            <a:r>
              <a:rPr lang="en-US" dirty="0" err="1"/>
              <a:t>kal‛Amṭār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96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حَـــسَــــراتَـــك أَذابَـــتْـــنـــي</a:t>
            </a:r>
            <a:br>
              <a:rPr lang="ar-KW" dirty="0"/>
            </a:br>
            <a:r>
              <a:rPr lang="ar-KW" dirty="0"/>
              <a:t>عَـــذابـــاتَـــك أَوْهَـــتْـــنـــي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overwhelming distress melts My Heart</a:t>
            </a:r>
            <a:br>
              <a:rPr lang="en-US" dirty="0"/>
            </a:br>
            <a:r>
              <a:rPr lang="en-GB" dirty="0"/>
              <a:t>Your suffering weakens me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Ḥasarātak</a:t>
            </a:r>
            <a:r>
              <a:rPr lang="en-US" dirty="0"/>
              <a:t> ‛</a:t>
            </a:r>
            <a:r>
              <a:rPr lang="en-US" dirty="0" err="1"/>
              <a:t>Adhābatnī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Adhābātak</a:t>
            </a:r>
            <a:r>
              <a:rPr lang="en-US" dirty="0"/>
              <a:t> ‛</a:t>
            </a:r>
            <a:r>
              <a:rPr lang="en-US" dirty="0" err="1"/>
              <a:t>Awhatnī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03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أُمَّ يَــســوع بِـنْــتَ الآبِ الأَكْــرَم</a:t>
            </a:r>
            <a:br>
              <a:rPr lang="ar-KW" dirty="0"/>
            </a:br>
            <a:r>
              <a:rPr lang="ar-KW" dirty="0"/>
              <a:t>يـا عَــروسَ الـرُّوحِ القُـدُّوسِ الأَعْـظَـم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Mother of Jesus, the Daughter of the Most Merciful Father and the Bride of the Holy Spirit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Umma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 </a:t>
            </a:r>
            <a:r>
              <a:rPr lang="en-US" dirty="0" err="1"/>
              <a:t>Bental</a:t>
            </a:r>
            <a:r>
              <a:rPr lang="en-US" dirty="0"/>
              <a:t> ‛</a:t>
            </a:r>
            <a:r>
              <a:rPr lang="en-US" dirty="0" err="1"/>
              <a:t>Ābel</a:t>
            </a:r>
            <a:r>
              <a:rPr lang="en-US" dirty="0"/>
              <a:t> ‛</a:t>
            </a:r>
            <a:r>
              <a:rPr lang="en-US" dirty="0" err="1"/>
              <a:t>Akram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Arūsa</a:t>
            </a:r>
            <a:r>
              <a:rPr lang="en-US" dirty="0"/>
              <a:t> </a:t>
            </a:r>
            <a:r>
              <a:rPr lang="en-US" dirty="0" err="1"/>
              <a:t>Rrūḥel</a:t>
            </a:r>
            <a:r>
              <a:rPr lang="en-US" dirty="0"/>
              <a:t> </a:t>
            </a:r>
            <a:r>
              <a:rPr lang="en-US" dirty="0" err="1"/>
              <a:t>Quddūsel</a:t>
            </a:r>
            <a:r>
              <a:rPr lang="en-US" dirty="0"/>
              <a:t> ‛</a:t>
            </a:r>
            <a:r>
              <a:rPr lang="en-US" dirty="0" err="1"/>
              <a:t>A‘ẓam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أَشْــرِكــيــنــا</a:t>
            </a:r>
            <a:r>
              <a:rPr lang="ar-KW" dirty="0"/>
              <a:t> بِـآلامْ فــاديــنــا</a:t>
            </a:r>
            <a:br>
              <a:rPr lang="ar-KW" dirty="0"/>
            </a:br>
            <a:r>
              <a:rPr lang="ar-KW" dirty="0"/>
              <a:t>زَيِّــنــيــنـا بِــنِـعْــمَـةِ بـاريــنـا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Share with us, our Savior’s soreness </a:t>
            </a:r>
            <a:br>
              <a:rPr lang="en-US" dirty="0"/>
            </a:br>
            <a:r>
              <a:rPr lang="en-US" dirty="0"/>
              <a:t>Prettify us by our Creator’s Grace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Ashrekīnā</a:t>
            </a:r>
            <a:r>
              <a:rPr lang="en-US" dirty="0"/>
              <a:t> </a:t>
            </a:r>
            <a:r>
              <a:rPr lang="en-US" dirty="0" err="1"/>
              <a:t>bi‛Ālām</a:t>
            </a:r>
            <a:r>
              <a:rPr lang="en-US" dirty="0"/>
              <a:t> </a:t>
            </a:r>
            <a:r>
              <a:rPr lang="en-US" dirty="0" err="1"/>
              <a:t>Fādīnā</a:t>
            </a:r>
            <a:br>
              <a:rPr lang="en-US" dirty="0"/>
            </a:br>
            <a:r>
              <a:rPr lang="en-US" dirty="0" err="1"/>
              <a:t>Zayyenīnā</a:t>
            </a:r>
            <a:r>
              <a:rPr lang="en-US" dirty="0"/>
              <a:t> </a:t>
            </a:r>
            <a:r>
              <a:rPr lang="en-US" dirty="0" err="1"/>
              <a:t>biNe‘mati</a:t>
            </a:r>
            <a:r>
              <a:rPr lang="en-US" dirty="0"/>
              <a:t> </a:t>
            </a:r>
            <a:r>
              <a:rPr lang="en-US" dirty="0" err="1"/>
              <a:t>Bārīnā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37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لِــنَـخْــدُمَــكِ عَــلَــى الــدَّوام</a:t>
            </a:r>
            <a:br>
              <a:rPr lang="ar-KW" dirty="0"/>
            </a:br>
            <a:r>
              <a:rPr lang="ar-KW" dirty="0"/>
              <a:t>مَــدَى السَّــاعــاتِ وَالأَيَّــام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we would be devoted to You; </a:t>
            </a:r>
            <a:br>
              <a:rPr lang="en-US" dirty="0"/>
            </a:br>
            <a:r>
              <a:rPr lang="en-US" dirty="0"/>
              <a:t>now and till the end of times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liNakhdumaki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Ddawām</a:t>
            </a:r>
            <a:br>
              <a:rPr lang="en-US" dirty="0"/>
            </a:b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Ssā‘āti</a:t>
            </a:r>
            <a:r>
              <a:rPr lang="en-US" dirty="0"/>
              <a:t> </a:t>
            </a:r>
            <a:r>
              <a:rPr lang="en-US" dirty="0" err="1"/>
              <a:t>wal‛Ayyām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48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Hymns Template (NFGM BG 90%)" id="{4CBCA61D-E0B1-463F-9E96-02C3F2175DD1}" vid="{14E441D1-9295-403A-AFAE-98D8F58E53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858</TotalTime>
  <Words>792</Words>
  <Application>Microsoft Office PowerPoint</Application>
  <PresentationFormat>Widescreen</PresentationFormat>
  <Paragraphs>79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1_Office Theme</vt:lpstr>
      <vt:lpstr>قــامَــتْ مَــريَــم</vt:lpstr>
      <vt:lpstr>قــامَــت مَــرْيَــم بِــنْــتُ داوُود  حِـــــذاءَ الـعـــــود</vt:lpstr>
      <vt:lpstr>تَــنْـدُب ابْــنَـها المَــصـلـوب  بِــأَيْـــدي الــجُــــنــــــود</vt:lpstr>
      <vt:lpstr>رُمْـحُ الحُـزنِ غـائِـص فـي نَـفْـسِهـا وَمِـنْ أَلَـمِـهِ غـابَـت عَـن حِـسِّـهــا</vt:lpstr>
      <vt:lpstr>ثُـــمَّ فـــاقَــــتِ الــوالِــــدَة وَصـــاحَـــتْ: آه يــا وَلَــــداه</vt:lpstr>
      <vt:lpstr>حَـــبـــيـــبـــي، حَــبــيـــبـــي يـــا وَلَــــداه خــاطِــبْــنــي</vt:lpstr>
      <vt:lpstr>كَـــيْـــف أَراك عُــرْيـــان  وَلا أَنْــدُبَـــك يــا إِبْـــنـــي</vt:lpstr>
      <vt:lpstr>أَوْجــاعُــكَ حَــرَقَــتْ أَكْــبــادي آلامُــكَ خَــرَقَـــتْ فُـــؤادي</vt:lpstr>
      <vt:lpstr>كَـــيْـــفَ تَــحْـــيــا والِـــدَتَـــك يـــا وَلَـــداه بَــعْـــدَ مَـــوْتَـــك</vt:lpstr>
      <vt:lpstr>يــــــا عِــــــزَّ أُمِّـــــــكَ  وَثَـمْـرَتَـهـا الــفَــريـــــدَة</vt:lpstr>
      <vt:lpstr>يـــــا وَحــيــــد أَبـــيـــــك  وَصـــورَتَــــهُ الــمَــجـــيــــدَة</vt:lpstr>
      <vt:lpstr>إِفْـتِـراقَـك كَـسِـكِّـيـن جَـرَحَـتْـنـي وَعَـذابَــك كَـحَـرْبَــهْ طَـعَـنَـتْـنـي</vt:lpstr>
      <vt:lpstr>إِسْــمَــحْ لــي أَمــوت قَــبْــلَــك وَلا أَنْــظُــر أَحْــوالَــك</vt:lpstr>
      <vt:lpstr>ثَــــمْــــرَة أَحْـــشــــــاي  مـــا هـــذِهِ الـحــالَــــــة؟</vt:lpstr>
      <vt:lpstr>دِمـــاؤُكَ تَـــجــــري  وَالضَّــرَبــات بِــكَ حــالَّــة!</vt:lpstr>
      <vt:lpstr>مَـنْ يَـرْثِ لِـحالـي مِـنْ جَـرَّائَــك؟ مَـنْ يَــمْــزُجْ دِمـائـي بِــدِمـائَــك؟</vt:lpstr>
      <vt:lpstr>أَنْـتَ مَـصْـلـوبٌ فـي الصَّـلـيـب وَأُمَّـك تَــزيــدُ فـي الـنَّـحـيــب</vt:lpstr>
      <vt:lpstr>مــا هــــذِه الـــكُــلــــوم  فــي جِــسْــمِــكَ الـطَّــاهِــر</vt:lpstr>
      <vt:lpstr>أَبْــدَلَــــت حُــسْــــنَــــكَ  وَجَــمــالَـــكَ الــزَّاهِــــر</vt:lpstr>
      <vt:lpstr>بَـهـاء وَجْـهَـك تَـغَــيَّــر بِـالإِصْـفِـرار وَدُمـوعَــك تَــذْرِف كَـالأَمْــطــار</vt:lpstr>
      <vt:lpstr>حَـــسَــــراتَـــك أَذابَـــتْـــنـــي عَـــذابـــاتَـــك أَوْهَـــتْـــنـــي</vt:lpstr>
      <vt:lpstr>يـا أُمَّ يَــســوع بِـنْــتَ الآبِ الأَكْــرَم يـا عَــروسَ الـرُّوحِ القُـدُّوسِ الأَعْـظَـم</vt:lpstr>
      <vt:lpstr>أَشْــرِكــيــنــا بِـآلامْ فــاديــنــا زَيِّــنــيــنـا بِــنِـعْــمَـةِ بـاريــنـا</vt:lpstr>
      <vt:lpstr>لِــنَـخْــدُمَــكِ عَــلَــى الــدَّوام مَــدَى السَّــاعــاتِ وَالأَيَّــام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Qāmat Maryam - قامت مريم</dc:title>
  <dc:subject/>
  <dc:creator>Nizar Fares</dc:creator>
  <cp:keywords>Maronite Syriac</cp:keywords>
  <cp:lastModifiedBy>Honey Funny</cp:lastModifiedBy>
  <cp:revision>215</cp:revision>
  <dcterms:created xsi:type="dcterms:W3CDTF">2014-06-01T05:24:09Z</dcterms:created>
  <dcterms:modified xsi:type="dcterms:W3CDTF">2022-04-07T20:43:11Z</dcterms:modified>
  <cp:category/>
</cp:coreProperties>
</file>