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4" r:id="rId3"/>
    <p:sldId id="277" r:id="rId4"/>
    <p:sldId id="257" r:id="rId5"/>
    <p:sldId id="278" r:id="rId6"/>
    <p:sldId id="258" r:id="rId7"/>
    <p:sldId id="279" r:id="rId8"/>
    <p:sldId id="300" r:id="rId9"/>
    <p:sldId id="301" r:id="rId10"/>
    <p:sldId id="260" r:id="rId11"/>
    <p:sldId id="286" r:id="rId12"/>
    <p:sldId id="302" r:id="rId13"/>
    <p:sldId id="303" r:id="rId14"/>
    <p:sldId id="259" r:id="rId15"/>
    <p:sldId id="287" r:id="rId16"/>
    <p:sldId id="304" r:id="rId17"/>
    <p:sldId id="30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B4A2CE-89A5-4754-942C-F46ED003E508}" v="15" dt="2020-05-04T19:13:55.0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84" autoAdjust="0"/>
    <p:restoredTop sz="94652"/>
  </p:normalViewPr>
  <p:slideViewPr>
    <p:cSldViewPr snapToGrid="0" snapToObjects="1">
      <p:cViewPr varScale="1">
        <p:scale>
          <a:sx n="33" d="100"/>
          <a:sy n="33" d="100"/>
        </p:scale>
        <p:origin x="40" y="6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00B4A2CE-89A5-4754-942C-F46ED003E508}"/>
    <pc:docChg chg="addSld delSld modSld">
      <pc:chgData name="Honey Funny" userId="4338458a21b77d3f" providerId="LiveId" clId="{00B4A2CE-89A5-4754-942C-F46ED003E508}" dt="2020-05-04T19:14:01.524" v="110" actId="47"/>
      <pc:docMkLst>
        <pc:docMk/>
      </pc:docMkLst>
      <pc:sldChg chg="modSp mod">
        <pc:chgData name="Honey Funny" userId="4338458a21b77d3f" providerId="LiveId" clId="{00B4A2CE-89A5-4754-942C-F46ED003E508}" dt="2020-05-04T19:05:50.767" v="69" actId="20577"/>
        <pc:sldMkLst>
          <pc:docMk/>
          <pc:sldMk cId="707032664" sldId="256"/>
        </pc:sldMkLst>
        <pc:spChg chg="mod">
          <ac:chgData name="Honey Funny" userId="4338458a21b77d3f" providerId="LiveId" clId="{00B4A2CE-89A5-4754-942C-F46ED003E508}" dt="2020-05-04T18:46:14.594" v="32" actId="20577"/>
          <ac:spMkLst>
            <pc:docMk/>
            <pc:sldMk cId="707032664" sldId="256"/>
            <ac:spMk id="5" creationId="{00000000-0000-0000-0000-000000000000}"/>
          </ac:spMkLst>
        </pc:spChg>
        <pc:spChg chg="mod">
          <ac:chgData name="Honey Funny" userId="4338458a21b77d3f" providerId="LiveId" clId="{00B4A2CE-89A5-4754-942C-F46ED003E508}" dt="2020-05-04T18:47:31.880" v="48" actId="20577"/>
          <ac:spMkLst>
            <pc:docMk/>
            <pc:sldMk cId="707032664" sldId="256"/>
            <ac:spMk id="6" creationId="{00000000-0000-0000-0000-000000000000}"/>
          </ac:spMkLst>
        </pc:spChg>
        <pc:spChg chg="mod">
          <ac:chgData name="Honey Funny" userId="4338458a21b77d3f" providerId="LiveId" clId="{00B4A2CE-89A5-4754-942C-F46ED003E508}" dt="2020-05-04T18:46:04.436" v="18" actId="20577"/>
          <ac:spMkLst>
            <pc:docMk/>
            <pc:sldMk cId="707032664" sldId="256"/>
            <ac:spMk id="8" creationId="{00000000-0000-0000-0000-000000000000}"/>
          </ac:spMkLst>
        </pc:spChg>
        <pc:spChg chg="mod">
          <ac:chgData name="Honey Funny" userId="4338458a21b77d3f" providerId="LiveId" clId="{00B4A2CE-89A5-4754-942C-F46ED003E508}" dt="2020-05-04T18:46:11.372" v="31" actId="20577"/>
          <ac:spMkLst>
            <pc:docMk/>
            <pc:sldMk cId="707032664" sldId="256"/>
            <ac:spMk id="10" creationId="{00000000-0000-0000-0000-000000000000}"/>
          </ac:spMkLst>
        </pc:spChg>
        <pc:spChg chg="mod">
          <ac:chgData name="Honey Funny" userId="4338458a21b77d3f" providerId="LiveId" clId="{00B4A2CE-89A5-4754-942C-F46ED003E508}" dt="2020-05-04T18:47:40.401" v="63" actId="20577"/>
          <ac:spMkLst>
            <pc:docMk/>
            <pc:sldMk cId="707032664" sldId="256"/>
            <ac:spMk id="11" creationId="{00000000-0000-0000-0000-000000000000}"/>
          </ac:spMkLst>
        </pc:spChg>
        <pc:spChg chg="mod">
          <ac:chgData name="Honey Funny" userId="4338458a21b77d3f" providerId="LiveId" clId="{00B4A2CE-89A5-4754-942C-F46ED003E508}" dt="2020-05-04T19:05:50.767" v="69" actId="20577"/>
          <ac:spMkLst>
            <pc:docMk/>
            <pc:sldMk cId="707032664" sldId="256"/>
            <ac:spMk id="16" creationId="{00000000-0000-0000-0000-000000000000}"/>
          </ac:spMkLst>
        </pc:spChg>
      </pc:sldChg>
      <pc:sldChg chg="modSp">
        <pc:chgData name="Honey Funny" userId="4338458a21b77d3f" providerId="LiveId" clId="{00B4A2CE-89A5-4754-942C-F46ED003E508}" dt="2020-05-04T19:08:23.436" v="79"/>
        <pc:sldMkLst>
          <pc:docMk/>
          <pc:sldMk cId="3509903195" sldId="257"/>
        </pc:sldMkLst>
        <pc:spChg chg="mod">
          <ac:chgData name="Honey Funny" userId="4338458a21b77d3f" providerId="LiveId" clId="{00B4A2CE-89A5-4754-942C-F46ED003E508}" dt="2020-05-04T19:08:23.436" v="79"/>
          <ac:spMkLst>
            <pc:docMk/>
            <pc:sldMk cId="3509903195" sldId="257"/>
            <ac:spMk id="2" creationId="{00000000-0000-0000-0000-000000000000}"/>
          </ac:spMkLst>
        </pc:spChg>
      </pc:sldChg>
      <pc:sldChg chg="modSp mod">
        <pc:chgData name="Honey Funny" userId="4338458a21b77d3f" providerId="LiveId" clId="{00B4A2CE-89A5-4754-942C-F46ED003E508}" dt="2020-05-04T19:09:57.296" v="86" actId="20577"/>
        <pc:sldMkLst>
          <pc:docMk/>
          <pc:sldMk cId="1224712346" sldId="258"/>
        </pc:sldMkLst>
        <pc:spChg chg="mod">
          <ac:chgData name="Honey Funny" userId="4338458a21b77d3f" providerId="LiveId" clId="{00B4A2CE-89A5-4754-942C-F46ED003E508}" dt="2020-05-04T19:09:46.603" v="81"/>
          <ac:spMkLst>
            <pc:docMk/>
            <pc:sldMk cId="1224712346" sldId="258"/>
            <ac:spMk id="2" creationId="{00000000-0000-0000-0000-000000000000}"/>
          </ac:spMkLst>
        </pc:spChg>
        <pc:spChg chg="mod">
          <ac:chgData name="Honey Funny" userId="4338458a21b77d3f" providerId="LiveId" clId="{00B4A2CE-89A5-4754-942C-F46ED003E508}" dt="2020-05-04T19:09:57.296" v="86" actId="20577"/>
          <ac:spMkLst>
            <pc:docMk/>
            <pc:sldMk cId="1224712346" sldId="258"/>
            <ac:spMk id="3" creationId="{00000000-0000-0000-0000-000000000000}"/>
          </ac:spMkLst>
        </pc:spChg>
      </pc:sldChg>
      <pc:sldChg chg="modSp mod">
        <pc:chgData name="Honey Funny" userId="4338458a21b77d3f" providerId="LiveId" clId="{00B4A2CE-89A5-4754-942C-F46ED003E508}" dt="2020-05-04T19:13:07.806" v="106" actId="20577"/>
        <pc:sldMkLst>
          <pc:docMk/>
          <pc:sldMk cId="31227327" sldId="259"/>
        </pc:sldMkLst>
        <pc:spChg chg="mod">
          <ac:chgData name="Honey Funny" userId="4338458a21b77d3f" providerId="LiveId" clId="{00B4A2CE-89A5-4754-942C-F46ED003E508}" dt="2020-05-04T19:12:58.426" v="101"/>
          <ac:spMkLst>
            <pc:docMk/>
            <pc:sldMk cId="31227327" sldId="259"/>
            <ac:spMk id="2" creationId="{00000000-0000-0000-0000-000000000000}"/>
          </ac:spMkLst>
        </pc:spChg>
        <pc:spChg chg="mod">
          <ac:chgData name="Honey Funny" userId="4338458a21b77d3f" providerId="LiveId" clId="{00B4A2CE-89A5-4754-942C-F46ED003E508}" dt="2020-05-04T19:13:07.806" v="106" actId="20577"/>
          <ac:spMkLst>
            <pc:docMk/>
            <pc:sldMk cId="31227327" sldId="259"/>
            <ac:spMk id="3" creationId="{00000000-0000-0000-0000-000000000000}"/>
          </ac:spMkLst>
        </pc:spChg>
      </pc:sldChg>
      <pc:sldChg chg="modSp mod">
        <pc:chgData name="Honey Funny" userId="4338458a21b77d3f" providerId="LiveId" clId="{00B4A2CE-89A5-4754-942C-F46ED003E508}" dt="2020-05-04T19:11:10.852" v="96" actId="20577"/>
        <pc:sldMkLst>
          <pc:docMk/>
          <pc:sldMk cId="665904933" sldId="260"/>
        </pc:sldMkLst>
        <pc:spChg chg="mod">
          <ac:chgData name="Honey Funny" userId="4338458a21b77d3f" providerId="LiveId" clId="{00B4A2CE-89A5-4754-942C-F46ED003E508}" dt="2020-05-04T19:11:05.574" v="91"/>
          <ac:spMkLst>
            <pc:docMk/>
            <pc:sldMk cId="665904933" sldId="260"/>
            <ac:spMk id="2" creationId="{00000000-0000-0000-0000-000000000000}"/>
          </ac:spMkLst>
        </pc:spChg>
        <pc:spChg chg="mod">
          <ac:chgData name="Honey Funny" userId="4338458a21b77d3f" providerId="LiveId" clId="{00B4A2CE-89A5-4754-942C-F46ED003E508}" dt="2020-05-04T19:11:10.852" v="96" actId="20577"/>
          <ac:spMkLst>
            <pc:docMk/>
            <pc:sldMk cId="665904933" sldId="260"/>
            <ac:spMk id="3" creationId="{00000000-0000-0000-0000-000000000000}"/>
          </ac:spMkLst>
        </pc:spChg>
      </pc:sldChg>
      <pc:sldChg chg="modSp mod">
        <pc:chgData name="Honey Funny" userId="4338458a21b77d3f" providerId="LiveId" clId="{00B4A2CE-89A5-4754-942C-F46ED003E508}" dt="2020-05-04T19:06:18.741" v="75" actId="20577"/>
        <pc:sldMkLst>
          <pc:docMk/>
          <pc:sldMk cId="1917635380" sldId="264"/>
        </pc:sldMkLst>
        <pc:spChg chg="mod">
          <ac:chgData name="Honey Funny" userId="4338458a21b77d3f" providerId="LiveId" clId="{00B4A2CE-89A5-4754-942C-F46ED003E508}" dt="2020-05-04T19:06:06.399" v="70"/>
          <ac:spMkLst>
            <pc:docMk/>
            <pc:sldMk cId="1917635380" sldId="264"/>
            <ac:spMk id="2" creationId="{00000000-0000-0000-0000-000000000000}"/>
          </ac:spMkLst>
        </pc:spChg>
        <pc:spChg chg="mod">
          <ac:chgData name="Honey Funny" userId="4338458a21b77d3f" providerId="LiveId" clId="{00B4A2CE-89A5-4754-942C-F46ED003E508}" dt="2020-05-04T19:06:18.741" v="75" actId="20577"/>
          <ac:spMkLst>
            <pc:docMk/>
            <pc:sldMk cId="1917635380" sldId="264"/>
            <ac:spMk id="3" creationId="{00000000-0000-0000-0000-000000000000}"/>
          </ac:spMkLst>
        </pc:spChg>
        <pc:spChg chg="mod">
          <ac:chgData name="Honey Funny" userId="4338458a21b77d3f" providerId="LiveId" clId="{00B4A2CE-89A5-4754-942C-F46ED003E508}" dt="2020-05-04T19:06:06.399" v="70"/>
          <ac:spMkLst>
            <pc:docMk/>
            <pc:sldMk cId="1917635380" sldId="264"/>
            <ac:spMk id="4" creationId="{00000000-0000-0000-0000-000000000000}"/>
          </ac:spMkLst>
        </pc:spChg>
      </pc:sldChg>
      <pc:sldChg chg="modSp">
        <pc:chgData name="Honey Funny" userId="4338458a21b77d3f" providerId="LiveId" clId="{00B4A2CE-89A5-4754-942C-F46ED003E508}" dt="2020-05-04T19:08:02.233" v="78"/>
        <pc:sldMkLst>
          <pc:docMk/>
          <pc:sldMk cId="866572190" sldId="277"/>
        </pc:sldMkLst>
        <pc:spChg chg="mod">
          <ac:chgData name="Honey Funny" userId="4338458a21b77d3f" providerId="LiveId" clId="{00B4A2CE-89A5-4754-942C-F46ED003E508}" dt="2020-05-04T19:08:02.233" v="78"/>
          <ac:spMkLst>
            <pc:docMk/>
            <pc:sldMk cId="866572190" sldId="277"/>
            <ac:spMk id="2" creationId="{00000000-0000-0000-0000-000000000000}"/>
          </ac:spMkLst>
        </pc:spChg>
      </pc:sldChg>
      <pc:sldChg chg="modSp">
        <pc:chgData name="Honey Funny" userId="4338458a21b77d3f" providerId="LiveId" clId="{00B4A2CE-89A5-4754-942C-F46ED003E508}" dt="2020-05-04T19:08:50.127" v="80"/>
        <pc:sldMkLst>
          <pc:docMk/>
          <pc:sldMk cId="1882923738" sldId="278"/>
        </pc:sldMkLst>
        <pc:spChg chg="mod">
          <ac:chgData name="Honey Funny" userId="4338458a21b77d3f" providerId="LiveId" clId="{00B4A2CE-89A5-4754-942C-F46ED003E508}" dt="2020-05-04T19:08:50.127" v="80"/>
          <ac:spMkLst>
            <pc:docMk/>
            <pc:sldMk cId="1882923738" sldId="278"/>
            <ac:spMk id="2" creationId="{00000000-0000-0000-0000-000000000000}"/>
          </ac:spMkLst>
        </pc:spChg>
      </pc:sldChg>
      <pc:sldChg chg="modSp">
        <pc:chgData name="Honey Funny" userId="4338458a21b77d3f" providerId="LiveId" clId="{00B4A2CE-89A5-4754-942C-F46ED003E508}" dt="2020-05-04T19:10:19.171" v="87"/>
        <pc:sldMkLst>
          <pc:docMk/>
          <pc:sldMk cId="291616136" sldId="279"/>
        </pc:sldMkLst>
        <pc:spChg chg="mod">
          <ac:chgData name="Honey Funny" userId="4338458a21b77d3f" providerId="LiveId" clId="{00B4A2CE-89A5-4754-942C-F46ED003E508}" dt="2020-05-04T19:10:19.171" v="87"/>
          <ac:spMkLst>
            <pc:docMk/>
            <pc:sldMk cId="291616136" sldId="279"/>
            <ac:spMk id="2" creationId="{00000000-0000-0000-0000-000000000000}"/>
          </ac:spMkLst>
        </pc:spChg>
      </pc:sldChg>
      <pc:sldChg chg="modSp">
        <pc:chgData name="Honey Funny" userId="4338458a21b77d3f" providerId="LiveId" clId="{00B4A2CE-89A5-4754-942C-F46ED003E508}" dt="2020-05-04T19:12:06.684" v="97"/>
        <pc:sldMkLst>
          <pc:docMk/>
          <pc:sldMk cId="3202441966" sldId="286"/>
        </pc:sldMkLst>
        <pc:spChg chg="mod">
          <ac:chgData name="Honey Funny" userId="4338458a21b77d3f" providerId="LiveId" clId="{00B4A2CE-89A5-4754-942C-F46ED003E508}" dt="2020-05-04T19:12:06.684" v="97"/>
          <ac:spMkLst>
            <pc:docMk/>
            <pc:sldMk cId="3202441966" sldId="286"/>
            <ac:spMk id="2" creationId="{00000000-0000-0000-0000-000000000000}"/>
          </ac:spMkLst>
        </pc:spChg>
      </pc:sldChg>
      <pc:sldChg chg="modSp mod">
        <pc:chgData name="Honey Funny" userId="4338458a21b77d3f" providerId="LiveId" clId="{00B4A2CE-89A5-4754-942C-F46ED003E508}" dt="2020-05-04T19:13:26.565" v="107" actId="108"/>
        <pc:sldMkLst>
          <pc:docMk/>
          <pc:sldMk cId="2191975587" sldId="287"/>
        </pc:sldMkLst>
        <pc:spChg chg="mod">
          <ac:chgData name="Honey Funny" userId="4338458a21b77d3f" providerId="LiveId" clId="{00B4A2CE-89A5-4754-942C-F46ED003E508}" dt="2020-05-04T19:13:26.565" v="107" actId="108"/>
          <ac:spMkLst>
            <pc:docMk/>
            <pc:sldMk cId="2191975587" sldId="287"/>
            <ac:spMk id="4" creationId="{00000000-0000-0000-0000-000000000000}"/>
          </ac:spMkLst>
        </pc:spChg>
      </pc:sldChg>
      <pc:sldChg chg="del">
        <pc:chgData name="Honey Funny" userId="4338458a21b77d3f" providerId="LiveId" clId="{00B4A2CE-89A5-4754-942C-F46ED003E508}" dt="2020-05-04T19:10:41.709" v="89" actId="47"/>
        <pc:sldMkLst>
          <pc:docMk/>
          <pc:sldMk cId="944418548" sldId="294"/>
        </pc:sldMkLst>
      </pc:sldChg>
      <pc:sldChg chg="del">
        <pc:chgData name="Honey Funny" userId="4338458a21b77d3f" providerId="LiveId" clId="{00B4A2CE-89A5-4754-942C-F46ED003E508}" dt="2020-05-04T19:10:42.440" v="90" actId="47"/>
        <pc:sldMkLst>
          <pc:docMk/>
          <pc:sldMk cId="3913411589" sldId="295"/>
        </pc:sldMkLst>
      </pc:sldChg>
      <pc:sldChg chg="del">
        <pc:chgData name="Honey Funny" userId="4338458a21b77d3f" providerId="LiveId" clId="{00B4A2CE-89A5-4754-942C-F46ED003E508}" dt="2020-05-04T19:12:42.809" v="99" actId="47"/>
        <pc:sldMkLst>
          <pc:docMk/>
          <pc:sldMk cId="526374055" sldId="296"/>
        </pc:sldMkLst>
      </pc:sldChg>
      <pc:sldChg chg="del">
        <pc:chgData name="Honey Funny" userId="4338458a21b77d3f" providerId="LiveId" clId="{00B4A2CE-89A5-4754-942C-F46ED003E508}" dt="2020-05-04T19:12:43.499" v="100" actId="47"/>
        <pc:sldMkLst>
          <pc:docMk/>
          <pc:sldMk cId="1082277347" sldId="297"/>
        </pc:sldMkLst>
      </pc:sldChg>
      <pc:sldChg chg="del">
        <pc:chgData name="Honey Funny" userId="4338458a21b77d3f" providerId="LiveId" clId="{00B4A2CE-89A5-4754-942C-F46ED003E508}" dt="2020-05-04T19:14:00.300" v="109" actId="47"/>
        <pc:sldMkLst>
          <pc:docMk/>
          <pc:sldMk cId="852203851" sldId="298"/>
        </pc:sldMkLst>
      </pc:sldChg>
      <pc:sldChg chg="del">
        <pc:chgData name="Honey Funny" userId="4338458a21b77d3f" providerId="LiveId" clId="{00B4A2CE-89A5-4754-942C-F46ED003E508}" dt="2020-05-04T19:14:01.524" v="110" actId="47"/>
        <pc:sldMkLst>
          <pc:docMk/>
          <pc:sldMk cId="636704606" sldId="299"/>
        </pc:sldMkLst>
      </pc:sldChg>
      <pc:sldChg chg="add">
        <pc:chgData name="Honey Funny" userId="4338458a21b77d3f" providerId="LiveId" clId="{00B4A2CE-89A5-4754-942C-F46ED003E508}" dt="2020-05-04T19:10:39.034" v="88"/>
        <pc:sldMkLst>
          <pc:docMk/>
          <pc:sldMk cId="252440283" sldId="300"/>
        </pc:sldMkLst>
      </pc:sldChg>
      <pc:sldChg chg="add">
        <pc:chgData name="Honey Funny" userId="4338458a21b77d3f" providerId="LiveId" clId="{00B4A2CE-89A5-4754-942C-F46ED003E508}" dt="2020-05-04T19:10:39.034" v="88"/>
        <pc:sldMkLst>
          <pc:docMk/>
          <pc:sldMk cId="920180223" sldId="301"/>
        </pc:sldMkLst>
      </pc:sldChg>
      <pc:sldChg chg="add">
        <pc:chgData name="Honey Funny" userId="4338458a21b77d3f" providerId="LiveId" clId="{00B4A2CE-89A5-4754-942C-F46ED003E508}" dt="2020-05-04T19:12:40.058" v="98"/>
        <pc:sldMkLst>
          <pc:docMk/>
          <pc:sldMk cId="893265187" sldId="302"/>
        </pc:sldMkLst>
      </pc:sldChg>
      <pc:sldChg chg="add">
        <pc:chgData name="Honey Funny" userId="4338458a21b77d3f" providerId="LiveId" clId="{00B4A2CE-89A5-4754-942C-F46ED003E508}" dt="2020-05-04T19:12:40.058" v="98"/>
        <pc:sldMkLst>
          <pc:docMk/>
          <pc:sldMk cId="1535695416" sldId="303"/>
        </pc:sldMkLst>
      </pc:sldChg>
      <pc:sldChg chg="add">
        <pc:chgData name="Honey Funny" userId="4338458a21b77d3f" providerId="LiveId" clId="{00B4A2CE-89A5-4754-942C-F46ED003E508}" dt="2020-05-04T19:13:55.047" v="108"/>
        <pc:sldMkLst>
          <pc:docMk/>
          <pc:sldMk cId="1160676017" sldId="304"/>
        </pc:sldMkLst>
      </pc:sldChg>
      <pc:sldChg chg="add">
        <pc:chgData name="Honey Funny" userId="4338458a21b77d3f" providerId="LiveId" clId="{00B4A2CE-89A5-4754-942C-F46ED003E508}" dt="2020-05-04T19:13:55.047" v="108"/>
        <pc:sldMkLst>
          <pc:docMk/>
          <pc:sldMk cId="4092918665" sldId="305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04/05/2020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04/05/2020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045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385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تلحين: </a:t>
            </a:r>
            <a:r>
              <a:rPr lang="ar-SA" sz="3200" b="0" dirty="0"/>
              <a:t>وسلي عياد</a:t>
            </a:r>
            <a:endParaRPr lang="en-US" sz="3200" b="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385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Talḥīn</a:t>
            </a:r>
            <a:r>
              <a:rPr lang="en-US" sz="3200" dirty="0">
                <a:effectLst/>
              </a:rPr>
              <a:t>: Wesley </a:t>
            </a:r>
            <a:r>
              <a:rPr lang="en-US" sz="3200" dirty="0" err="1">
                <a:effectLst/>
              </a:rPr>
              <a:t>Ayyad</a:t>
            </a:r>
            <a:endParaRPr lang="en-US" sz="3200" dirty="0">
              <a:effectLst/>
            </a:endParaRP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65670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 فيليب عياد</a:t>
            </a:r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65670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: Philip </a:t>
            </a:r>
            <a:r>
              <a:rPr lang="en-US" sz="3200" dirty="0" err="1">
                <a:effectLst/>
              </a:rPr>
              <a:t>Ayyad</a:t>
            </a:r>
            <a:endParaRPr lang="en-US" sz="3200" dirty="0">
              <a:effectLst/>
            </a:endParaRP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6580900" y="6090075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Philip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Ayyad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169330" y="6090078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by: Wesley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Ayyad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SA" sz="6000" dirty="0"/>
              <a:t>ه</a:t>
            </a:r>
            <a:r>
              <a:rPr lang="ar-KW" sz="6000" dirty="0"/>
              <a:t>َــل يَـسـتَـطـيـعُ الــرَّبُّ بــي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2028100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Would The Lord Use Me?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242704"/>
            <a:ext cx="11884120" cy="1005840"/>
          </a:xfrm>
        </p:spPr>
        <p:txBody>
          <a:bodyPr>
            <a:noAutofit/>
          </a:bodyPr>
          <a:lstStyle/>
          <a:p>
            <a:r>
              <a:rPr lang="en-US" sz="5400" dirty="0"/>
              <a:t>Hal </a:t>
            </a:r>
            <a:r>
              <a:rPr lang="en-US" sz="5400" dirty="0" err="1"/>
              <a:t>Yasta</a:t>
            </a:r>
            <a:r>
              <a:rPr lang="en-US" sz="5400" dirty="0" err="1">
                <a:ea typeface="Calibri" panose="020F0502020204030204" pitchFamily="34" charset="0"/>
              </a:rPr>
              <a:t>ṭī</a:t>
            </a:r>
            <a:r>
              <a:rPr lang="en-US" sz="5400" dirty="0" err="1"/>
              <a:t>‘u</a:t>
            </a:r>
            <a:r>
              <a:rPr lang="en-US" sz="5400" dirty="0"/>
              <a:t> </a:t>
            </a:r>
            <a:r>
              <a:rPr lang="en-US" sz="5400" dirty="0" err="1"/>
              <a:t>Rrabbu</a:t>
            </a:r>
            <a:r>
              <a:rPr lang="en-US" sz="5400" dirty="0"/>
              <a:t> </a:t>
            </a:r>
            <a:r>
              <a:rPr lang="en-US" sz="5400" dirty="0" err="1"/>
              <a:t>B</a:t>
            </a:r>
            <a:r>
              <a:rPr lang="en-US" sz="5400" dirty="0" err="1">
                <a:ea typeface="Calibri" panose="020F0502020204030204" pitchFamily="34" charset="0"/>
              </a:rPr>
              <a:t>ī</a:t>
            </a:r>
            <a:endParaRPr lang="en-US" sz="5400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</a:t>
            </a:r>
            <a:r>
              <a:rPr lang="ar-SA" dirty="0"/>
              <a:t>َــل </a:t>
            </a:r>
            <a:r>
              <a:rPr lang="ar-KW" dirty="0"/>
              <a:t>يَـسـتَـطــيـــعُ </a:t>
            </a:r>
            <a:r>
              <a:rPr lang="ar-SA" dirty="0"/>
              <a:t>الــرَّبُّ بــي</a:t>
            </a:r>
            <a:br>
              <a:rPr lang="ar-KW" dirty="0"/>
            </a:br>
            <a:r>
              <a:rPr lang="ar-KW" dirty="0"/>
              <a:t>أ</a:t>
            </a:r>
            <a:r>
              <a:rPr lang="ar-SA" dirty="0"/>
              <a:t>َ</a:t>
            </a:r>
            <a:r>
              <a:rPr lang="ar-KW" dirty="0"/>
              <a:t>ن ي</a:t>
            </a:r>
            <a:r>
              <a:rPr lang="ar-SA" dirty="0"/>
              <a:t>َ</a:t>
            </a:r>
            <a:r>
              <a:rPr lang="ar-KW" dirty="0"/>
              <a:t>ــصــن</a:t>
            </a:r>
            <a:r>
              <a:rPr lang="ar-SA" dirty="0"/>
              <a:t>َ</a:t>
            </a:r>
            <a:r>
              <a:rPr lang="ar-KW" dirty="0"/>
              <a:t>ــعَ الــعَــجـــائِـــــبَ؟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Would the Lord use me to do wonders?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</a:t>
            </a:r>
            <a:r>
              <a:rPr lang="en-US" dirty="0" err="1"/>
              <a:t>Yasta</a:t>
            </a:r>
            <a:r>
              <a:rPr lang="en-US" dirty="0" err="1">
                <a:ea typeface="Calibri" panose="020F0502020204030204" pitchFamily="34" charset="0"/>
              </a:rPr>
              <a:t>ṭī</a:t>
            </a:r>
            <a:r>
              <a:rPr lang="en-US" dirty="0" err="1"/>
              <a:t>‘u</a:t>
            </a:r>
            <a:r>
              <a:rPr lang="en-US" dirty="0"/>
              <a:t> </a:t>
            </a:r>
            <a:r>
              <a:rPr lang="en-US" dirty="0" err="1"/>
              <a:t>Rrabbu</a:t>
            </a:r>
            <a:r>
              <a:rPr lang="en-US" dirty="0"/>
              <a:t> </a:t>
            </a:r>
            <a:r>
              <a:rPr lang="en-US" dirty="0" err="1"/>
              <a:t>B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 </a:t>
            </a:r>
            <a:r>
              <a:rPr lang="en-US" dirty="0" err="1"/>
              <a:t>Ya</a:t>
            </a:r>
            <a:r>
              <a:rPr lang="en-US" dirty="0" err="1">
                <a:ea typeface="Calibri" panose="020F0502020204030204" pitchFamily="34" charset="0"/>
              </a:rPr>
              <a:t>ṣna</a:t>
            </a:r>
            <a:r>
              <a:rPr lang="en-US" dirty="0" err="1"/>
              <a:t>‘al</a:t>
            </a:r>
            <a:r>
              <a:rPr lang="en-US" dirty="0"/>
              <a:t> ‘</a:t>
            </a:r>
            <a:r>
              <a:rPr lang="en-US" dirty="0" err="1"/>
              <a:t>Ajā‛eba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1763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وَإِن طَــلَــبْــتُ تَــكــريــســــي</a:t>
            </a:r>
            <a:br>
              <a:rPr lang="ar-SA" dirty="0"/>
            </a:br>
            <a:r>
              <a:rPr lang="ar-SA" dirty="0"/>
              <a:t>هَـــل يَـسـتَجـيـــبُ الـطَّــلَـــبَ؟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if I ask to be set apart,</a:t>
            </a:r>
          </a:p>
          <a:p>
            <a:r>
              <a:rPr lang="en-US" dirty="0"/>
              <a:t>will He grant my request?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wa</a:t>
            </a:r>
            <a:r>
              <a:rPr lang="en-US" dirty="0" err="1"/>
              <a:t>‛En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Ṭalabtu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Takrīsī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>
                <a:ea typeface="Calibri" panose="020F0502020204030204" pitchFamily="34" charset="0"/>
              </a:rPr>
              <a:t>Hal </a:t>
            </a:r>
            <a:r>
              <a:rPr lang="en-US" dirty="0" err="1">
                <a:ea typeface="Calibri" panose="020F0502020204030204" pitchFamily="34" charset="0"/>
              </a:rPr>
              <a:t>Yastajībul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Ṭalaba</a:t>
            </a:r>
            <a:r>
              <a:rPr lang="en-US" dirty="0">
                <a:ea typeface="Calibri" panose="020F050202020403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6657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نَــعَــم نَـعَـــم ... نَــعَــم يَـقـولُ رَبُّــنــا</a:t>
            </a:r>
            <a:br>
              <a:rPr lang="ar-KW" dirty="0"/>
            </a:br>
            <a:r>
              <a:rPr lang="ar-KW" dirty="0"/>
              <a:t>تَــقَـــدَّســــوا لِـلــعَــمَـــــلِ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“Yes!” says our Lord!</a:t>
            </a:r>
          </a:p>
          <a:p>
            <a:r>
              <a:rPr lang="en-US" dirty="0"/>
              <a:t>Be sanctified for this work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Na‘am</a:t>
            </a:r>
            <a:r>
              <a:rPr lang="en-US" dirty="0"/>
              <a:t> </a:t>
            </a:r>
            <a:r>
              <a:rPr lang="en-US" dirty="0" err="1"/>
              <a:t>Na‘am</a:t>
            </a:r>
            <a:r>
              <a:rPr lang="en-US" dirty="0"/>
              <a:t> … </a:t>
            </a:r>
            <a:r>
              <a:rPr lang="en-US" dirty="0" err="1"/>
              <a:t>Na‘am</a:t>
            </a:r>
            <a:r>
              <a:rPr lang="en-US" dirty="0"/>
              <a:t> </a:t>
            </a:r>
            <a:r>
              <a:rPr lang="en-US" dirty="0" err="1"/>
              <a:t>Yaqūlu</a:t>
            </a:r>
            <a:r>
              <a:rPr lang="en-US" dirty="0"/>
              <a:t> </a:t>
            </a:r>
            <a:r>
              <a:rPr lang="en-US" dirty="0" err="1"/>
              <a:t>Rabbunā</a:t>
            </a:r>
            <a:r>
              <a:rPr lang="en-US" dirty="0"/>
              <a:t> … </a:t>
            </a:r>
            <a:r>
              <a:rPr lang="en-US" dirty="0" err="1"/>
              <a:t>Taqaddasū</a:t>
            </a:r>
            <a:r>
              <a:rPr lang="en-US" dirty="0"/>
              <a:t> </a:t>
            </a:r>
            <a:r>
              <a:rPr lang="en-US" dirty="0" err="1"/>
              <a:t>lil‘Amali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غَــدًا سَـأَعـمَـلُ بِـكُـم ... فـي وَسْـطِـكُـم </a:t>
            </a:r>
            <a:br>
              <a:rPr lang="ar-KW" dirty="0"/>
            </a:br>
            <a:r>
              <a:rPr lang="ar-KW" dirty="0"/>
              <a:t>فـي وَسْـطِـكُـم عَــجــائِــبــــي!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tomorrow I will do wonders amongst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Ghadan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sa</a:t>
            </a:r>
            <a:r>
              <a:rPr lang="en-US" dirty="0" err="1"/>
              <a:t>‛A‘malu</a:t>
            </a:r>
            <a:r>
              <a:rPr lang="en-US" dirty="0"/>
              <a:t> </a:t>
            </a:r>
            <a:r>
              <a:rPr lang="en-US" dirty="0" err="1"/>
              <a:t>Bikum</a:t>
            </a:r>
            <a:r>
              <a:rPr lang="en-US" dirty="0"/>
              <a:t> … </a:t>
            </a:r>
            <a:br>
              <a:rPr lang="en-US" dirty="0"/>
            </a:br>
            <a:r>
              <a:rPr lang="en-US" dirty="0" err="1"/>
              <a:t>F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Wasṭikum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/>
              <a:t>F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Wasṭikum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Ajā‛eb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8292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هَــل يَـسـتَـطــيــعُ الـــرَّبُّ أن </a:t>
            </a:r>
            <a:br>
              <a:rPr lang="ar-SA" dirty="0"/>
            </a:br>
            <a:r>
              <a:rPr lang="ar-SA" dirty="0"/>
              <a:t>يُـــقَــــدِّسَ ذا الــجَـــسَـــــــدَ؟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Would the Lord sanctify my flesh?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</a:t>
            </a:r>
            <a:r>
              <a:rPr lang="en-US" dirty="0" err="1"/>
              <a:t>Yasta</a:t>
            </a:r>
            <a:r>
              <a:rPr lang="en-US" dirty="0" err="1">
                <a:ea typeface="Calibri" panose="020F0502020204030204" pitchFamily="34" charset="0"/>
              </a:rPr>
              <a:t>ṭī</a:t>
            </a:r>
            <a:r>
              <a:rPr lang="en-US" dirty="0" err="1"/>
              <a:t>‘u</a:t>
            </a:r>
            <a:r>
              <a:rPr lang="en-US" dirty="0"/>
              <a:t> </a:t>
            </a:r>
            <a:r>
              <a:rPr lang="en-US" dirty="0" err="1"/>
              <a:t>Rrabbu</a:t>
            </a:r>
            <a:r>
              <a:rPr lang="en-US" dirty="0"/>
              <a:t> ‛An </a:t>
            </a:r>
            <a:br>
              <a:rPr lang="en-US" dirty="0"/>
            </a:br>
            <a:r>
              <a:rPr lang="en-US" dirty="0" err="1"/>
              <a:t>Yuqaddisa</a:t>
            </a:r>
            <a:r>
              <a:rPr lang="en-US" dirty="0"/>
              <a:t> </a:t>
            </a:r>
            <a:r>
              <a:rPr lang="en-US" dirty="0" err="1"/>
              <a:t>Dhāl</a:t>
            </a:r>
            <a:r>
              <a:rPr lang="en-US" dirty="0"/>
              <a:t> </a:t>
            </a:r>
            <a:r>
              <a:rPr lang="en-US" dirty="0" err="1"/>
              <a:t>Jasada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2471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مَـــعَ ضَــعْــــفِـــهِ وَإِثـــمِـــــهِ </a:t>
            </a:r>
            <a:br>
              <a:rPr lang="ar-KW" dirty="0"/>
            </a:br>
            <a:r>
              <a:rPr lang="ar-KW" dirty="0"/>
              <a:t>بِــــهِ يَــحِــــــلُّ لِــلــمَــــــدَى؟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Despite its weaknesses and sins,</a:t>
            </a:r>
            <a:br>
              <a:rPr lang="en-US" dirty="0"/>
            </a:br>
            <a:r>
              <a:rPr lang="en-US" dirty="0"/>
              <a:t>would He still dwell with me forever?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Ma‘ </a:t>
            </a:r>
            <a:r>
              <a:rPr lang="en-US" dirty="0" err="1">
                <a:ea typeface="Calibri" panose="020F0502020204030204" pitchFamily="34" charset="0"/>
              </a:rPr>
              <a:t>Ḍa</a:t>
            </a:r>
            <a:r>
              <a:rPr lang="en-US" dirty="0" err="1"/>
              <a:t>‘fihi</a:t>
            </a:r>
            <a:r>
              <a:rPr lang="en-US" dirty="0"/>
              <a:t> </a:t>
            </a:r>
            <a:r>
              <a:rPr lang="en-US" dirty="0" err="1"/>
              <a:t>wa‛Ethmihi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Bihi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 err="1">
                <a:ea typeface="Calibri" panose="020F0502020204030204" pitchFamily="34" charset="0"/>
              </a:rPr>
              <a:t>ḥillu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lelMad</a:t>
            </a:r>
            <a:r>
              <a:rPr lang="en-US" dirty="0" err="1"/>
              <a:t>ā</a:t>
            </a:r>
            <a:r>
              <a:rPr lang="en-US" dirty="0"/>
              <a:t>?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نَــعَــم نَـعَـــم ... نَــعَــم يَـقـولُ رَبُّــنــا</a:t>
            </a:r>
            <a:br>
              <a:rPr lang="ar-KW" dirty="0"/>
            </a:br>
            <a:r>
              <a:rPr lang="ar-KW" dirty="0"/>
              <a:t>تَــقَـــدَّســــوا لِـلــعَــمَـــــلِ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“Yes!” says our Lord!</a:t>
            </a:r>
          </a:p>
          <a:p>
            <a:r>
              <a:rPr lang="en-US" dirty="0"/>
              <a:t>Be sanctified for this work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Na‘am</a:t>
            </a:r>
            <a:r>
              <a:rPr lang="en-US" dirty="0"/>
              <a:t> </a:t>
            </a:r>
            <a:r>
              <a:rPr lang="en-US" dirty="0" err="1"/>
              <a:t>Na‘am</a:t>
            </a:r>
            <a:r>
              <a:rPr lang="en-US" dirty="0"/>
              <a:t> … </a:t>
            </a:r>
            <a:r>
              <a:rPr lang="en-US" dirty="0" err="1"/>
              <a:t>Na‘am</a:t>
            </a:r>
            <a:r>
              <a:rPr lang="en-US" dirty="0"/>
              <a:t> </a:t>
            </a:r>
            <a:r>
              <a:rPr lang="en-US" dirty="0" err="1"/>
              <a:t>Yaqūlu</a:t>
            </a:r>
            <a:r>
              <a:rPr lang="en-US" dirty="0"/>
              <a:t> </a:t>
            </a:r>
            <a:r>
              <a:rPr lang="en-US" dirty="0" err="1"/>
              <a:t>Rabbunā</a:t>
            </a:r>
            <a:r>
              <a:rPr lang="en-US" dirty="0"/>
              <a:t> … </a:t>
            </a:r>
            <a:r>
              <a:rPr lang="en-US" dirty="0" err="1"/>
              <a:t>Taqaddasū</a:t>
            </a:r>
            <a:r>
              <a:rPr lang="en-US" dirty="0"/>
              <a:t> </a:t>
            </a:r>
            <a:r>
              <a:rPr lang="en-US" dirty="0" err="1"/>
              <a:t>lil‘Amali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4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غَــدًا سَـأَعـمَـلُ بِـكُـم ... فـي وَسْـطِـكُـم </a:t>
            </a:r>
            <a:br>
              <a:rPr lang="ar-KW" dirty="0"/>
            </a:br>
            <a:r>
              <a:rPr lang="ar-KW" dirty="0"/>
              <a:t>فـي وَسْـطِـكُـم عَــجــائِــبــــي!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tomorrow I will do wonders amongst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Ghadan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sa</a:t>
            </a:r>
            <a:r>
              <a:rPr lang="en-US" dirty="0" err="1"/>
              <a:t>‛A‘malu</a:t>
            </a:r>
            <a:r>
              <a:rPr lang="en-US" dirty="0"/>
              <a:t> </a:t>
            </a:r>
            <a:r>
              <a:rPr lang="en-US" dirty="0" err="1"/>
              <a:t>Bikum</a:t>
            </a:r>
            <a:r>
              <a:rPr lang="en-US" dirty="0"/>
              <a:t> … </a:t>
            </a:r>
            <a:br>
              <a:rPr lang="en-US" dirty="0"/>
            </a:br>
            <a:r>
              <a:rPr lang="en-US" dirty="0" err="1"/>
              <a:t>F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Wasṭikum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/>
              <a:t>F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Wasṭikum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Ajā‛eb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92018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هَــل يَـسـتَـطــيــعُ الـــرَّبُّ أن</a:t>
            </a:r>
            <a:br>
              <a:rPr lang="ar-SA" dirty="0"/>
            </a:br>
            <a:r>
              <a:rPr lang="ar-SA" dirty="0"/>
              <a:t>يُـــشَـــغِّـــــلَ مَــواهِـــبـــــي؟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Would the Lord fan into flame the gifts within me?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</a:t>
            </a:r>
            <a:r>
              <a:rPr lang="en-US" dirty="0" err="1"/>
              <a:t>Yasta</a:t>
            </a:r>
            <a:r>
              <a:rPr lang="en-US" dirty="0" err="1">
                <a:ea typeface="Calibri" panose="020F0502020204030204" pitchFamily="34" charset="0"/>
              </a:rPr>
              <a:t>ṭī</a:t>
            </a:r>
            <a:r>
              <a:rPr lang="en-US" dirty="0" err="1"/>
              <a:t>‘u</a:t>
            </a:r>
            <a:r>
              <a:rPr lang="en-US" dirty="0"/>
              <a:t> </a:t>
            </a:r>
            <a:r>
              <a:rPr lang="en-US" dirty="0" err="1"/>
              <a:t>Rrabbu</a:t>
            </a:r>
            <a:r>
              <a:rPr lang="en-US" dirty="0"/>
              <a:t> ‛An </a:t>
            </a:r>
            <a:br>
              <a:rPr lang="en-US" dirty="0"/>
            </a:br>
            <a:r>
              <a:rPr lang="en-US" dirty="0" err="1"/>
              <a:t>Yushaghila</a:t>
            </a:r>
            <a:r>
              <a:rPr lang="en-US" dirty="0"/>
              <a:t> </a:t>
            </a:r>
            <a:r>
              <a:rPr lang="en-US" dirty="0" err="1"/>
              <a:t>Mawāhib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90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مُــقَــــدِّسًــــا عَــواطِـــفــــي </a:t>
            </a:r>
            <a:br>
              <a:rPr lang="ar-SA" dirty="0"/>
            </a:br>
            <a:r>
              <a:rPr lang="ar-SA" dirty="0"/>
              <a:t>لِــمَــجْـــدِ مَـــن أَحَــبَّــنــــي؟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sanctify my emotions, </a:t>
            </a:r>
          </a:p>
          <a:p>
            <a:r>
              <a:rPr lang="en-US" dirty="0"/>
              <a:t>to the glory of the One who has loved me?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Muqaddisan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Awā</a:t>
            </a:r>
            <a:r>
              <a:rPr lang="en-US" dirty="0" err="1">
                <a:ea typeface="Calibri" panose="020F0502020204030204" pitchFamily="34" charset="0"/>
              </a:rPr>
              <a:t>ṭifī</a:t>
            </a:r>
            <a:r>
              <a:rPr lang="en-US" dirty="0">
                <a:ea typeface="Calibri" panose="020F0502020204030204" pitchFamily="34" charset="0"/>
              </a:rPr>
              <a:t> </a:t>
            </a:r>
            <a:br>
              <a:rPr lang="en-US" dirty="0">
                <a:ea typeface="Calibri" panose="020F0502020204030204" pitchFamily="34" charset="0"/>
              </a:rPr>
            </a:br>
            <a:r>
              <a:rPr lang="en-US" dirty="0" err="1">
                <a:ea typeface="Calibri" panose="020F0502020204030204" pitchFamily="34" charset="0"/>
              </a:rPr>
              <a:t>Limajdi</a:t>
            </a:r>
            <a:r>
              <a:rPr lang="en-US" dirty="0">
                <a:ea typeface="Calibri" panose="020F0502020204030204" pitchFamily="34" charset="0"/>
              </a:rPr>
              <a:t> Man </a:t>
            </a:r>
            <a:r>
              <a:rPr lang="en-US" dirty="0"/>
              <a:t>‛</a:t>
            </a:r>
            <a:r>
              <a:rPr lang="en-US" dirty="0" err="1"/>
              <a:t>A</a:t>
            </a:r>
            <a:r>
              <a:rPr lang="en-US" dirty="0" err="1">
                <a:ea typeface="Calibri" panose="020F0502020204030204" pitchFamily="34" charset="0"/>
              </a:rPr>
              <a:t>ḥabbanī</a:t>
            </a:r>
            <a:r>
              <a:rPr lang="en-US" dirty="0">
                <a:ea typeface="Calibri" panose="020F0502020204030204" pitchFamily="34" charset="0"/>
              </a:rPr>
              <a:t>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44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نَــعَــم نَـعَـــم ... نَــعَــم يَـقـولُ رَبُّــنــا</a:t>
            </a:r>
            <a:br>
              <a:rPr lang="ar-KW" dirty="0"/>
            </a:br>
            <a:r>
              <a:rPr lang="ar-KW" dirty="0"/>
              <a:t>تَــقَـــدَّســــوا لِـلــعَــمَـــــلِ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“Yes!” says our Lord!</a:t>
            </a:r>
          </a:p>
          <a:p>
            <a:r>
              <a:rPr lang="en-US" dirty="0"/>
              <a:t>Be sanctified for this work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Na‘am</a:t>
            </a:r>
            <a:r>
              <a:rPr lang="en-US" dirty="0"/>
              <a:t> </a:t>
            </a:r>
            <a:r>
              <a:rPr lang="en-US" dirty="0" err="1"/>
              <a:t>Na‘am</a:t>
            </a:r>
            <a:r>
              <a:rPr lang="en-US" dirty="0"/>
              <a:t> … </a:t>
            </a:r>
            <a:r>
              <a:rPr lang="en-US" dirty="0" err="1"/>
              <a:t>Na‘am</a:t>
            </a:r>
            <a:r>
              <a:rPr lang="en-US" dirty="0"/>
              <a:t> </a:t>
            </a:r>
            <a:r>
              <a:rPr lang="en-US" dirty="0" err="1"/>
              <a:t>Yaqūlu</a:t>
            </a:r>
            <a:r>
              <a:rPr lang="en-US" dirty="0"/>
              <a:t> </a:t>
            </a:r>
            <a:r>
              <a:rPr lang="en-US" dirty="0" err="1"/>
              <a:t>Rabbunā</a:t>
            </a:r>
            <a:r>
              <a:rPr lang="en-US" dirty="0"/>
              <a:t> … </a:t>
            </a:r>
            <a:r>
              <a:rPr lang="en-US" dirty="0" err="1"/>
              <a:t>Taqaddasū</a:t>
            </a:r>
            <a:r>
              <a:rPr lang="en-US" dirty="0"/>
              <a:t> </a:t>
            </a:r>
            <a:r>
              <a:rPr lang="en-US" dirty="0" err="1"/>
              <a:t>lil‘Amali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26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غَــدًا سَـأَعـمَـلُ بِـكُـم ... فـي وَسْـطِـكُـم </a:t>
            </a:r>
            <a:br>
              <a:rPr lang="ar-KW" dirty="0"/>
            </a:br>
            <a:r>
              <a:rPr lang="ar-KW" dirty="0"/>
              <a:t>فـي وَسْـطِـكُـم عَــجــائِــبــــي!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tomorrow I will do wonders amongst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Ghadan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sa</a:t>
            </a:r>
            <a:r>
              <a:rPr lang="en-US" dirty="0" err="1"/>
              <a:t>‛A‘malu</a:t>
            </a:r>
            <a:r>
              <a:rPr lang="en-US" dirty="0"/>
              <a:t> </a:t>
            </a:r>
            <a:r>
              <a:rPr lang="en-US" dirty="0" err="1"/>
              <a:t>Bikum</a:t>
            </a:r>
            <a:r>
              <a:rPr lang="en-US" dirty="0"/>
              <a:t> … </a:t>
            </a:r>
            <a:br>
              <a:rPr lang="en-US" dirty="0"/>
            </a:br>
            <a:r>
              <a:rPr lang="en-US" dirty="0" err="1"/>
              <a:t>F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Wasṭikum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/>
              <a:t>F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Wasṭikum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Ajā‛eb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3569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هَــل يَـسـتَـطــيــعُ الـــرَّبُّ أن </a:t>
            </a:r>
            <a:br>
              <a:rPr lang="ar-SA" dirty="0"/>
            </a:br>
            <a:r>
              <a:rPr lang="ar-SA" dirty="0"/>
              <a:t>يُــبـــارِكَ فــي خِــدمَـــتــــي؟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Would the Lord bless my ministry?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</a:t>
            </a:r>
            <a:r>
              <a:rPr lang="en-US" dirty="0" err="1"/>
              <a:t>Yasta</a:t>
            </a:r>
            <a:r>
              <a:rPr lang="en-US" dirty="0" err="1">
                <a:ea typeface="Calibri" panose="020F0502020204030204" pitchFamily="34" charset="0"/>
              </a:rPr>
              <a:t>ṭī</a:t>
            </a:r>
            <a:r>
              <a:rPr lang="en-US" dirty="0" err="1"/>
              <a:t>‘u</a:t>
            </a:r>
            <a:r>
              <a:rPr lang="en-US" dirty="0"/>
              <a:t> </a:t>
            </a:r>
            <a:r>
              <a:rPr lang="en-US" dirty="0" err="1"/>
              <a:t>Rrabbu</a:t>
            </a:r>
            <a:r>
              <a:rPr lang="en-US" dirty="0"/>
              <a:t> ‛An </a:t>
            </a:r>
            <a:br>
              <a:rPr lang="en-US" dirty="0"/>
            </a:br>
            <a:r>
              <a:rPr lang="en-US" dirty="0" err="1"/>
              <a:t>Yubārika</a:t>
            </a:r>
            <a:r>
              <a:rPr lang="en-US" dirty="0"/>
              <a:t> </a:t>
            </a:r>
            <a:r>
              <a:rPr lang="en-US" dirty="0" err="1"/>
              <a:t>F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Khedmatī</a:t>
            </a:r>
            <a:endParaRPr lang="en-US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مُــكَــرَّسًــا ل</a:t>
            </a:r>
            <a:r>
              <a:rPr lang="ar-SA" dirty="0"/>
              <a:t>ِ</a:t>
            </a:r>
            <a:r>
              <a:rPr lang="ar-KW" dirty="0"/>
              <a:t>ــم</a:t>
            </a:r>
            <a:r>
              <a:rPr lang="ar-SA" dirty="0"/>
              <a:t>َ</a:t>
            </a:r>
            <a:r>
              <a:rPr lang="ar-KW" dirty="0"/>
              <a:t>ــج</a:t>
            </a:r>
            <a:r>
              <a:rPr lang="ar-SA" dirty="0"/>
              <a:t>ْ</a:t>
            </a:r>
            <a:r>
              <a:rPr lang="ar-KW" dirty="0"/>
              <a:t>ـــد</a:t>
            </a:r>
            <a:r>
              <a:rPr lang="ar-SA" dirty="0"/>
              <a:t>ِ</a:t>
            </a:r>
            <a:r>
              <a:rPr lang="ar-KW" dirty="0"/>
              <a:t>هِ </a:t>
            </a:r>
            <a:br>
              <a:rPr lang="ar-KW" dirty="0"/>
            </a:br>
            <a:r>
              <a:rPr lang="ar-KW" dirty="0"/>
              <a:t>كُــل</a:t>
            </a:r>
            <a:r>
              <a:rPr lang="ar-SA" dirty="0"/>
              <a:t>ّ</a:t>
            </a:r>
            <a:r>
              <a:rPr lang="ar-KW" dirty="0"/>
              <a:t>ِـــي ل</a:t>
            </a:r>
            <a:r>
              <a:rPr lang="ar-SA" dirty="0"/>
              <a:t>َ</a:t>
            </a:r>
            <a:r>
              <a:rPr lang="ar-KW" dirty="0"/>
              <a:t>ــــهُ ب</a:t>
            </a:r>
            <a:r>
              <a:rPr lang="ar-SA" dirty="0"/>
              <a:t>ِ</a:t>
            </a:r>
            <a:r>
              <a:rPr lang="ar-KW" dirty="0"/>
              <a:t>ــج</a:t>
            </a:r>
            <a:r>
              <a:rPr lang="ar-SA" dirty="0"/>
              <a:t>ُ</a:t>
            </a:r>
            <a:r>
              <a:rPr lang="ar-KW" dirty="0"/>
              <a:t>ــمــل</a:t>
            </a:r>
            <a:r>
              <a:rPr lang="ar-SA" dirty="0"/>
              <a:t>َ</a:t>
            </a:r>
            <a:r>
              <a:rPr lang="ar-KW" dirty="0"/>
              <a:t>ــتــــي!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be completely and fully set apart for His glory?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Mukarrasan</a:t>
            </a:r>
            <a:r>
              <a:rPr lang="en-US" dirty="0"/>
              <a:t> </a:t>
            </a:r>
            <a:r>
              <a:rPr lang="en-US" dirty="0" err="1"/>
              <a:t>liMajdihi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Kull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Lahu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biJumlatī</a:t>
            </a:r>
            <a:r>
              <a:rPr lang="en-US" dirty="0">
                <a:ea typeface="Calibri" panose="020F0502020204030204" pitchFamily="34" charset="0"/>
              </a:rPr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97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نَــعَــم نَـعَـــم ... نَــعَــم يَـقـولُ رَبُّــنــا</a:t>
            </a:r>
            <a:br>
              <a:rPr lang="ar-KW" dirty="0"/>
            </a:br>
            <a:r>
              <a:rPr lang="ar-KW" dirty="0"/>
              <a:t>تَــقَـــدَّســــوا لِـلــعَــمَـــــلِ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“Yes!” says our Lord!</a:t>
            </a:r>
          </a:p>
          <a:p>
            <a:r>
              <a:rPr lang="en-US" dirty="0"/>
              <a:t>Be sanctified for this work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Na‘am</a:t>
            </a:r>
            <a:r>
              <a:rPr lang="en-US" dirty="0"/>
              <a:t> </a:t>
            </a:r>
            <a:r>
              <a:rPr lang="en-US" dirty="0" err="1"/>
              <a:t>Na‘am</a:t>
            </a:r>
            <a:r>
              <a:rPr lang="en-US" dirty="0"/>
              <a:t> … </a:t>
            </a:r>
            <a:r>
              <a:rPr lang="en-US" dirty="0" err="1"/>
              <a:t>Na‘am</a:t>
            </a:r>
            <a:r>
              <a:rPr lang="en-US" dirty="0"/>
              <a:t> </a:t>
            </a:r>
            <a:r>
              <a:rPr lang="en-US" dirty="0" err="1"/>
              <a:t>Yaqūlu</a:t>
            </a:r>
            <a:r>
              <a:rPr lang="en-US" dirty="0"/>
              <a:t> </a:t>
            </a:r>
            <a:r>
              <a:rPr lang="en-US" dirty="0" err="1"/>
              <a:t>Rabbunā</a:t>
            </a:r>
            <a:r>
              <a:rPr lang="en-US" dirty="0"/>
              <a:t> … </a:t>
            </a:r>
            <a:r>
              <a:rPr lang="en-US" dirty="0" err="1"/>
              <a:t>Taqaddasū</a:t>
            </a:r>
            <a:r>
              <a:rPr lang="en-US" dirty="0"/>
              <a:t> </a:t>
            </a:r>
            <a:r>
              <a:rPr lang="en-US" dirty="0" err="1"/>
              <a:t>lil‘Amali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7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غَــدًا سَـأَعـمَـلُ بِـكُـم ... فـي وَسْـطِـكُـم </a:t>
            </a:r>
            <a:br>
              <a:rPr lang="ar-KW" dirty="0"/>
            </a:br>
            <a:r>
              <a:rPr lang="ar-KW" dirty="0"/>
              <a:t>فـي وَسْـطِـكُـم عَــجــائِــبــــي!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tomorrow I will do wonders amongst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ea typeface="Calibri" panose="020F0502020204030204" pitchFamily="34" charset="0"/>
              </a:rPr>
              <a:t>Ghadan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sa</a:t>
            </a:r>
            <a:r>
              <a:rPr lang="en-US" dirty="0" err="1"/>
              <a:t>‛A‘malu</a:t>
            </a:r>
            <a:r>
              <a:rPr lang="en-US" dirty="0"/>
              <a:t> </a:t>
            </a:r>
            <a:r>
              <a:rPr lang="en-US" dirty="0" err="1"/>
              <a:t>Bikum</a:t>
            </a:r>
            <a:r>
              <a:rPr lang="en-US" dirty="0"/>
              <a:t> … </a:t>
            </a:r>
            <a:br>
              <a:rPr lang="en-US" dirty="0"/>
            </a:br>
            <a:r>
              <a:rPr lang="en-US" dirty="0" err="1"/>
              <a:t>F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Wasṭikum</a:t>
            </a:r>
            <a:r>
              <a:rPr lang="en-US" dirty="0">
                <a:ea typeface="Calibri" panose="020F0502020204030204" pitchFamily="34" charset="0"/>
              </a:rPr>
              <a:t>, </a:t>
            </a:r>
            <a:r>
              <a:rPr lang="en-US" dirty="0" err="1"/>
              <a:t>F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 err="1">
                <a:ea typeface="Calibri" panose="020F0502020204030204" pitchFamily="34" charset="0"/>
              </a:rPr>
              <a:t>Wasṭikum</a:t>
            </a:r>
            <a:r>
              <a:rPr lang="en-US" dirty="0">
                <a:ea typeface="Calibri" panose="020F0502020204030204" pitchFamily="34" charset="0"/>
              </a:rPr>
              <a:t> </a:t>
            </a:r>
            <a:r>
              <a:rPr lang="en-US" dirty="0"/>
              <a:t>‘</a:t>
            </a:r>
            <a:r>
              <a:rPr lang="en-US" dirty="0" err="1"/>
              <a:t>Ajā‛eb</a:t>
            </a:r>
            <a:r>
              <a:rPr lang="en-US" dirty="0" err="1">
                <a:ea typeface="Calibri" panose="020F0502020204030204" pitchFamily="34" charset="0"/>
              </a:rPr>
              <a:t>ī</a:t>
            </a:r>
            <a:r>
              <a:rPr lang="en-US" dirty="0">
                <a:ea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09291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567</TotalTime>
  <Words>624</Words>
  <Application>Microsoft Office PowerPoint</Application>
  <PresentationFormat>Widescreen</PresentationFormat>
  <Paragraphs>65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Office Theme</vt:lpstr>
      <vt:lpstr>هَــل يَـسـتَـطـيـعُ الــرَّبُّ بــي</vt:lpstr>
      <vt:lpstr>هَــل يَـسـتَـطــيـــعُ الــرَّبُّ بــي أَن يَــصــنَــعَ الــعَــجـــائِـــــبَ؟</vt:lpstr>
      <vt:lpstr>وَإِن طَــلَــبْــتُ تَــكــريــســــي هَـــل يَـسـتَجـيـــبُ الـطَّــلَـــبَ؟</vt:lpstr>
      <vt:lpstr>نَــعَــم نَـعَـــم ... نَــعَــم يَـقـولُ رَبُّــنــا تَــقَـــدَّســــوا لِـلــعَــمَـــــلِ</vt:lpstr>
      <vt:lpstr>غَــدًا سَـأَعـمَـلُ بِـكُـم ... فـي وَسْـطِـكُـم  فـي وَسْـطِـكُـم عَــجــائِــبــــي!</vt:lpstr>
      <vt:lpstr>هَــل يَـسـتَـطــيــعُ الـــرَّبُّ أن  يُـــقَــــدِّسَ ذا الــجَـــسَـــــــدَ؟</vt:lpstr>
      <vt:lpstr>مَـــعَ ضَــعْــــفِـــهِ وَإِثـــمِـــــهِ  بِــــهِ يَــحِــــــلُّ لِــلــمَــــــدَى؟</vt:lpstr>
      <vt:lpstr>نَــعَــم نَـعَـــم ... نَــعَــم يَـقـولُ رَبُّــنــا تَــقَـــدَّســــوا لِـلــعَــمَـــــلِ</vt:lpstr>
      <vt:lpstr>غَــدًا سَـأَعـمَـلُ بِـكُـم ... فـي وَسْـطِـكُـم  فـي وَسْـطِـكُـم عَــجــائِــبــــي!</vt:lpstr>
      <vt:lpstr>هَــل يَـسـتَـطــيــعُ الـــرَّبُّ أن يُـــشَـــغِّـــــلَ مَــواهِـــبـــــي؟ </vt:lpstr>
      <vt:lpstr>مُــقَــــدِّسًــــا عَــواطِـــفــــي  لِــمَــجْـــدِ مَـــن أَحَــبَّــنــــي؟ </vt:lpstr>
      <vt:lpstr>نَــعَــم نَـعَـــم ... نَــعَــم يَـقـولُ رَبُّــنــا تَــقَـــدَّســــوا لِـلــعَــمَـــــلِ</vt:lpstr>
      <vt:lpstr>غَــدًا سَـأَعـمَـلُ بِـكُـم ... فـي وَسْـطِـكُـم  فـي وَسْـطِـكُـم عَــجــائِــبــــي!</vt:lpstr>
      <vt:lpstr>هَــل يَـسـتَـطــيــعُ الـــرَّبُّ أن  يُــبـــارِكَ فــي خِــدمَـــتــــي؟</vt:lpstr>
      <vt:lpstr>مُــكَــرَّسًــا لِــمَــجْـــدِهِ  كُــلِّـــي لَــــهُ بِــجُــمــلَــتــــي!</vt:lpstr>
      <vt:lpstr>نَــعَــم نَـعَـــم ... نَــعَــم يَـقـولُ رَبُّــنــا تَــقَـــدَّســــوا لِـلــعَــمَـــــلِ</vt:lpstr>
      <vt:lpstr>غَــدًا سَـأَعـمَـلُ بِـكُـم ... فـي وَسْـطِـكُـم  فـي وَسْـطِـكُـم عَــجــائِــبــــي!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 Yastaṭī‘u Rrabbu Bī - هل يستطيع الرب بي</dc:title>
  <dc:subject/>
  <dc:creator>Nizar Fares</dc:creator>
  <cp:lastModifiedBy>Honey Funny</cp:lastModifiedBy>
  <cp:revision>100</cp:revision>
  <dcterms:created xsi:type="dcterms:W3CDTF">2014-06-01T05:24:09Z</dcterms:created>
  <dcterms:modified xsi:type="dcterms:W3CDTF">2020-05-04T19:14:05Z</dcterms:modified>
  <cp:category/>
</cp:coreProperties>
</file>