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62" r:id="rId4"/>
    <p:sldId id="260" r:id="rId5"/>
    <p:sldId id="263" r:id="rId6"/>
    <p:sldId id="287" r:id="rId7"/>
    <p:sldId id="288" r:id="rId8"/>
    <p:sldId id="28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70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41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69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5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20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715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428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3613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8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6579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B379CD0-6F24-F7B1-FAE4-8E3EB9AC47E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542314" y="6050280"/>
            <a:ext cx="5482046" cy="640080"/>
          </a:xfrm>
        </p:spPr>
        <p:txBody>
          <a:bodyPr/>
          <a:lstStyle/>
          <a:p>
            <a:r>
              <a:rPr lang="en-US" dirty="0"/>
              <a:t>Lyrics by: Charles Boutros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97E685-1029-E75B-A65A-7868F168C04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6050280"/>
            <a:ext cx="6389915" cy="640080"/>
          </a:xfrm>
        </p:spPr>
        <p:txBody>
          <a:bodyPr>
            <a:normAutofit/>
          </a:bodyPr>
          <a:lstStyle/>
          <a:p>
            <a:r>
              <a:rPr lang="en-US" dirty="0"/>
              <a:t>Music and Arranged by: Elie </a:t>
            </a:r>
            <a:r>
              <a:rPr lang="en-US" dirty="0" err="1"/>
              <a:t>Ghawi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FE906-A162-3172-C372-9456E14F2C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42314" y="5318760"/>
            <a:ext cx="5482046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Charles Boutros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9281DDB-32F5-49BF-0B28-923065058D9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5318760"/>
            <a:ext cx="6389915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Elie </a:t>
            </a:r>
            <a:r>
              <a:rPr lang="en-US" dirty="0" err="1"/>
              <a:t>Ghawi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A9FEC92B-FDDE-6017-3ABA-68960FADB16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542314" y="4587240"/>
            <a:ext cx="5482046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شارل بطرس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649B741-58C0-0839-986D-1A38486273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399" y="4587240"/>
            <a:ext cx="6389915" cy="640080"/>
          </a:xfrm>
        </p:spPr>
        <p:txBody>
          <a:bodyPr>
            <a:normAutofit/>
          </a:bodyPr>
          <a:lstStyle/>
          <a:p>
            <a:r>
              <a:rPr lang="ar-KW" dirty="0"/>
              <a:t>تلحين وتوزيع: إيلي غاوي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بِاسمِ الآبِ الَّذي أعطانا الحياة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In The Name of The Father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biSmel</a:t>
            </a:r>
            <a:r>
              <a:rPr lang="en-US" sz="4800" dirty="0"/>
              <a:t> ‛</a:t>
            </a:r>
            <a:r>
              <a:rPr lang="en-US" sz="4800" dirty="0" err="1"/>
              <a:t>Ābel</a:t>
            </a:r>
            <a:r>
              <a:rPr lang="en-US" sz="4800" dirty="0"/>
              <a:t> </a:t>
            </a:r>
            <a:r>
              <a:rPr lang="en-US" sz="4800" dirty="0" err="1"/>
              <a:t>Ladhī</a:t>
            </a:r>
            <a:r>
              <a:rPr lang="en-US" sz="4800" dirty="0"/>
              <a:t> ‛</a:t>
            </a:r>
            <a:r>
              <a:rPr lang="en-US" sz="4800" dirty="0" err="1"/>
              <a:t>A‘ṭānāl</a:t>
            </a:r>
            <a:r>
              <a:rPr lang="en-US" sz="4800" dirty="0"/>
              <a:t> </a:t>
            </a:r>
            <a:r>
              <a:rPr lang="en-US" sz="4800" dirty="0" err="1"/>
              <a:t>Ḥayāt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0"/>
            <a:r>
              <a:rPr lang="ar-KW" dirty="0"/>
              <a:t>بِـاسـمِ الآبِ الَّـذي أَعْـطـانــا الـحَـيــاة </a:t>
            </a:r>
            <a:br>
              <a:rPr lang="ar-KW" dirty="0"/>
            </a:br>
            <a:r>
              <a:rPr lang="ar-KW" dirty="0" err="1"/>
              <a:t>والإِبــنِ</a:t>
            </a:r>
            <a:r>
              <a:rPr lang="ar-KW" dirty="0"/>
              <a:t> الَّــذي فَــدانــا بِـالـذَّات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the name of the Father who has given us life, and the Son who has ransomed us in person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biSmel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Ābel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Ladhī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Aʻṭānāl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Ḥayāt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wal‛Ebnel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Ladhī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Fadānā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biDhāt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05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وَالــرُّوحِ الـقُــدُس الَّــذي يَـجـمَـعُـنــا </a:t>
            </a:r>
            <a:br>
              <a:rPr lang="ar-KW" dirty="0"/>
            </a:br>
            <a:r>
              <a:rPr lang="ar-KW" dirty="0"/>
              <a:t>إِلَـيـكَ إِلـهـي أَرْفَـــعُ الصَّــلاة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the Holy Spirit Who dwell in us</a:t>
            </a:r>
            <a:br>
              <a:rPr lang="en-US" dirty="0"/>
            </a:br>
            <a:r>
              <a:rPr lang="en-US" dirty="0"/>
              <a:t>To You, oh God, I raise my prayers!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wRrūḥel</a:t>
            </a:r>
            <a:r>
              <a:rPr lang="en-US" dirty="0"/>
              <a:t> </a:t>
            </a:r>
            <a:r>
              <a:rPr lang="en-US" dirty="0" err="1"/>
              <a:t>Qudus</a:t>
            </a:r>
            <a:r>
              <a:rPr lang="en-US" dirty="0"/>
              <a:t> </a:t>
            </a:r>
            <a:r>
              <a:rPr lang="en-US" dirty="0" err="1"/>
              <a:t>Lladhī</a:t>
            </a:r>
            <a:r>
              <a:rPr lang="en-US" dirty="0"/>
              <a:t> </a:t>
            </a:r>
            <a:r>
              <a:rPr lang="en-US" dirty="0" err="1"/>
              <a:t>Yajmaʻunā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‛</a:t>
            </a:r>
            <a:r>
              <a:rPr lang="en-US" dirty="0" err="1"/>
              <a:t>Arfaʻu</a:t>
            </a:r>
            <a:r>
              <a:rPr lang="en-US" dirty="0"/>
              <a:t> </a:t>
            </a:r>
            <a:r>
              <a:rPr lang="en-US" dirty="0" err="1"/>
              <a:t>Ṣṣalāt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54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إِلـهـي أَرْفَــعُ صَــلاتــي إلَـيْــك </a:t>
            </a:r>
            <a:br>
              <a:rPr lang="ar-KW" dirty="0"/>
            </a:br>
            <a:r>
              <a:rPr lang="ar-KW" dirty="0"/>
              <a:t>مِـن قَـلـبٍ يَـضَـعُ ذاتَــهُ لَــدَيــك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God I lift my prayers up to You, </a:t>
            </a:r>
            <a:br>
              <a:rPr lang="en-US" dirty="0"/>
            </a:br>
            <a:r>
              <a:rPr lang="en-US" dirty="0"/>
              <a:t>from a heart that humbly surrenders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>
                <a:ea typeface="Calibri" panose="020F0502020204030204" pitchFamily="34" charset="0"/>
              </a:rPr>
              <a:t>‛</a:t>
            </a:r>
            <a:r>
              <a:rPr lang="en-US" dirty="0" err="1">
                <a:ea typeface="Calibri" panose="020F0502020204030204" pitchFamily="34" charset="0"/>
              </a:rPr>
              <a:t>Elāhī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Arfaʻu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Ṣalātī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Elayk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>
                <a:ea typeface="Calibri" panose="020F0502020204030204" pitchFamily="34" charset="0"/>
              </a:rPr>
              <a:t>Min </a:t>
            </a:r>
            <a:r>
              <a:rPr lang="en-US" dirty="0" err="1">
                <a:ea typeface="Calibri" panose="020F0502020204030204" pitchFamily="34" charset="0"/>
              </a:rPr>
              <a:t>Qalben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Yaḍaʻu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Dhātahu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Ladayk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مِـن نَـفْـسٍ تَـتـوقُ إِلَــيْـــك </a:t>
            </a:r>
            <a:br>
              <a:rPr lang="ar-KW" dirty="0"/>
            </a:br>
            <a:r>
              <a:rPr lang="ar-KW" dirty="0"/>
              <a:t>إلهي، ها إِنِّـي أَركَـعُ وأرْفَــعُ الصَّلاة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From a soul that yearns for You, </a:t>
            </a:r>
            <a:br>
              <a:rPr lang="en-US" dirty="0"/>
            </a:br>
            <a:r>
              <a:rPr lang="en-US" dirty="0"/>
              <a:t>oh God, here I kneel, lifting prayers up to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ea typeface="Calibri" panose="020F0502020204030204" pitchFamily="34" charset="0"/>
              </a:rPr>
              <a:t>Min </a:t>
            </a:r>
            <a:r>
              <a:rPr lang="en-US" dirty="0" err="1">
                <a:ea typeface="Calibri" panose="020F0502020204030204" pitchFamily="34" charset="0"/>
              </a:rPr>
              <a:t>Nafsen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Tatūqu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Elayk</a:t>
            </a:r>
            <a:r>
              <a:rPr lang="en-US" dirty="0">
                <a:ea typeface="Calibri" panose="020F0502020204030204" pitchFamily="34" charset="0"/>
              </a:rPr>
              <a:t>, ‛</a:t>
            </a:r>
            <a:r>
              <a:rPr lang="en-US" dirty="0" err="1">
                <a:ea typeface="Calibri" panose="020F0502020204030204" pitchFamily="34" charset="0"/>
              </a:rPr>
              <a:t>Elāhī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Hā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Ennī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Arkaʻu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wa‛Arfaʻu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Ṣṣalāt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8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0"/>
            <a:r>
              <a:rPr lang="ar-KW" dirty="0"/>
              <a:t>بِـاسـمِ الآبِ الَّـذي أَعْـطـانــا الـحَـيــاة </a:t>
            </a:r>
            <a:br>
              <a:rPr lang="ar-KW" dirty="0"/>
            </a:br>
            <a:r>
              <a:rPr lang="ar-KW" dirty="0" err="1"/>
              <a:t>والإِبــنِ</a:t>
            </a:r>
            <a:r>
              <a:rPr lang="ar-KW" dirty="0"/>
              <a:t> الَّــذي فَــدانــا بِـالـذَّات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the name of the Father who has given us life, and the Son who has ransomed us in person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biSmel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Ābel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Ladhī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Aʻṭānāl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Ḥayāt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wal‛Ebnel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Ladhī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Fadānā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biDhāt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6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وَالــرُّوحِ الـقُــدُس الَّــذي يَـجـمَـعُـنــا </a:t>
            </a:r>
            <a:br>
              <a:rPr lang="ar-KW" dirty="0"/>
            </a:br>
            <a:r>
              <a:rPr lang="ar-KW" dirty="0"/>
              <a:t>إِلَـيـكَ إِلـهـي أَرْفَـــعُ الصَّــلاة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the Holy Spirit Who dwell in us</a:t>
            </a:r>
            <a:br>
              <a:rPr lang="en-US" dirty="0"/>
            </a:br>
            <a:r>
              <a:rPr lang="en-US" dirty="0"/>
              <a:t>To You, oh God, I raise my prayers!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wRrūḥel</a:t>
            </a:r>
            <a:r>
              <a:rPr lang="en-US" dirty="0"/>
              <a:t> </a:t>
            </a:r>
            <a:r>
              <a:rPr lang="en-US" dirty="0" err="1"/>
              <a:t>Qudus</a:t>
            </a:r>
            <a:r>
              <a:rPr lang="en-US" dirty="0"/>
              <a:t> </a:t>
            </a:r>
            <a:r>
              <a:rPr lang="en-US" dirty="0" err="1"/>
              <a:t>Lladhī</a:t>
            </a:r>
            <a:r>
              <a:rPr lang="en-US" dirty="0"/>
              <a:t> </a:t>
            </a:r>
            <a:r>
              <a:rPr lang="en-US" dirty="0" err="1"/>
              <a:t>Yajmaʻunā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‛</a:t>
            </a:r>
            <a:r>
              <a:rPr lang="en-US" dirty="0" err="1"/>
              <a:t>Arfaʻu</a:t>
            </a:r>
            <a:r>
              <a:rPr lang="en-US" dirty="0"/>
              <a:t> </a:t>
            </a:r>
            <a:r>
              <a:rPr lang="en-US" dirty="0" err="1"/>
              <a:t>Ṣṣalāt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94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8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1261</TotalTime>
  <Words>312</Words>
  <Application>Microsoft Office PowerPoint</Application>
  <PresentationFormat>Widescreen</PresentationFormat>
  <Paragraphs>28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Times New Roman</vt:lpstr>
      <vt:lpstr>Calibri Light</vt:lpstr>
      <vt:lpstr>Arial</vt:lpstr>
      <vt:lpstr>5_Office Theme</vt:lpstr>
      <vt:lpstr>بِاسمِ الآبِ الَّذي أعطانا الحياة</vt:lpstr>
      <vt:lpstr>بِـاسـمِ الآبِ الَّـذي أَعْـطـانــا الـحَـيــاة  والإِبــنِ الَّــذي فَــدانــا بِـالـذَّات</vt:lpstr>
      <vt:lpstr>وَالــرُّوحِ الـقُــدُس الَّــذي يَـجـمَـعُـنــا  إِلَـيـكَ إِلـهـي أَرْفَـــعُ الصَّــلاة</vt:lpstr>
      <vt:lpstr>إِلـهـي أَرْفَــعُ صَــلاتــي إلَـيْــك  مِـن قَـلـبٍ يَـضَـعُ ذاتَــهُ لَــدَيــك</vt:lpstr>
      <vt:lpstr>مِـن نَـفْـسٍ تَـتـوقُ إِلَــيْـــك  إلهي، ها إِنِّـي أَركَـعُ وأرْفَــعُ الصَّلاة</vt:lpstr>
      <vt:lpstr>بِـاسـمِ الآبِ الَّـذي أَعْـطـانــا الـحَـيــاة  والإِبــنِ الَّــذي فَــدانــا بِـالـذَّات</vt:lpstr>
      <vt:lpstr>وَالــرُّوحِ الـقُــدُس الَّــذي يَـجـمَـعُـنــا  إِلَـيـكَ إِلـهـي أَرْفَـــعُ الصَّــلاة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biSmel ‛Ābe - باسم الآب</dc:title>
  <dc:subject/>
  <dc:creator>Nizar Fares</dc:creator>
  <cp:keywords>Nizar 2001 ‛Alayka Ttakaltu - عليك اتكلت</cp:keywords>
  <cp:lastModifiedBy>Pascale Hage</cp:lastModifiedBy>
  <cp:revision>85</cp:revision>
  <dcterms:created xsi:type="dcterms:W3CDTF">2014-06-01T05:24:09Z</dcterms:created>
  <dcterms:modified xsi:type="dcterms:W3CDTF">2025-04-19T06:12:43Z</dcterms:modified>
  <cp:category/>
</cp:coreProperties>
</file>