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22"/>
  </p:notesMasterIdLst>
  <p:sldIdLst>
    <p:sldId id="256" r:id="rId2"/>
    <p:sldId id="258" r:id="rId3"/>
    <p:sldId id="296" r:id="rId4"/>
    <p:sldId id="267" r:id="rId5"/>
    <p:sldId id="297" r:id="rId6"/>
    <p:sldId id="268" r:id="rId7"/>
    <p:sldId id="298" r:id="rId8"/>
    <p:sldId id="269" r:id="rId9"/>
    <p:sldId id="299" r:id="rId10"/>
    <p:sldId id="301" r:id="rId11"/>
    <p:sldId id="302" r:id="rId12"/>
    <p:sldId id="303" r:id="rId13"/>
    <p:sldId id="304" r:id="rId14"/>
    <p:sldId id="272" r:id="rId15"/>
    <p:sldId id="300" r:id="rId16"/>
    <p:sldId id="305" r:id="rId17"/>
    <p:sldId id="306" r:id="rId18"/>
    <p:sldId id="307" r:id="rId19"/>
    <p:sldId id="308" r:id="rId20"/>
    <p:sldId id="29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18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09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51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1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836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3481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311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474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36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3089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42E4D697-3F47-FE80-0F93-B23C7DCA7A5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Nabil </a:t>
            </a:r>
            <a:r>
              <a:rPr lang="en-US" dirty="0" err="1"/>
              <a:t>Wassfy</a:t>
            </a:r>
            <a:endParaRPr lang="en-US" dirty="0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477D6953-83F8-8E14-2023-19CAEA0476A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Nabil </a:t>
            </a:r>
            <a:r>
              <a:rPr lang="en-US" dirty="0" err="1"/>
              <a:t>Wassfy</a:t>
            </a:r>
            <a:endParaRPr lang="en-US" dirty="0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6757202E-A606-DC61-6B6A-BC40C743A05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</a:t>
            </a:r>
            <a:r>
              <a:rPr lang="en-US" dirty="0" err="1"/>
              <a:t>Sameh</a:t>
            </a:r>
            <a:r>
              <a:rPr lang="en-US" dirty="0"/>
              <a:t> Rubel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12003DF7-B93D-B07E-4C3C-FB686B282BA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</a:t>
            </a:r>
            <a:r>
              <a:rPr lang="en-US" dirty="0" err="1"/>
              <a:t>Sameh</a:t>
            </a:r>
            <a:r>
              <a:rPr lang="en-US" dirty="0"/>
              <a:t> Rubel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BBB69237-B68F-87F7-12E7-A4A9132DBF9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نبيل وصفي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364E7B2D-8906-AAB0-6786-0902D5E2B69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تلحين: سامح </a:t>
            </a:r>
            <a:r>
              <a:rPr lang="ar-KW" dirty="0" err="1"/>
              <a:t>روبيل</a:t>
            </a:r>
            <a:endParaRPr lang="ar-KW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جــايـيـــن</a:t>
            </a:r>
            <a:r>
              <a:rPr lang="ar-KW" dirty="0"/>
              <a:t> يــا أبــانـــا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Coming to You, Oh Father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Jāyyīn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جـايـيــن</a:t>
            </a:r>
            <a:r>
              <a:rPr lang="ar-KW" dirty="0"/>
              <a:t> يـا أبانا .. اسـمَـع لِـدُعـانــا </a:t>
            </a:r>
            <a:br>
              <a:rPr lang="ar-KW" dirty="0"/>
            </a:br>
            <a:r>
              <a:rPr lang="ar-KW" dirty="0"/>
              <a:t>بِـتَـواضُـع يِـرجَــع شَـعــبَـــك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Hear our pleading oh Father; </a:t>
            </a:r>
            <a:br>
              <a:rPr lang="en-US" dirty="0"/>
            </a:br>
            <a:r>
              <a:rPr lang="en-US" dirty="0"/>
              <a:t>Your People is humbly repenting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Jāyyīn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Abānā</a:t>
            </a:r>
            <a:r>
              <a:rPr lang="en-US" dirty="0"/>
              <a:t>, ‛</a:t>
            </a:r>
            <a:r>
              <a:rPr lang="en-US" dirty="0" err="1"/>
              <a:t>Esmaʻ</a:t>
            </a:r>
            <a:r>
              <a:rPr lang="en-US" dirty="0"/>
              <a:t> </a:t>
            </a:r>
            <a:r>
              <a:rPr lang="en-US" dirty="0" err="1"/>
              <a:t>liDuʻānā</a:t>
            </a:r>
            <a:br>
              <a:rPr lang="en-US" dirty="0"/>
            </a:br>
            <a:r>
              <a:rPr lang="en-US" dirty="0" err="1"/>
              <a:t>biTawāḍuʻ</a:t>
            </a:r>
            <a:r>
              <a:rPr lang="en-US" dirty="0"/>
              <a:t> </a:t>
            </a:r>
            <a:r>
              <a:rPr lang="en-US" dirty="0" err="1"/>
              <a:t>Yerjaʻ</a:t>
            </a:r>
            <a:r>
              <a:rPr lang="en-US" dirty="0"/>
              <a:t> </a:t>
            </a:r>
            <a:r>
              <a:rPr lang="en-US" dirty="0" err="1"/>
              <a:t>Shaʻbak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40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يُـطـلُــب رحـمَـة مِــن عَــنــدَك </a:t>
            </a:r>
            <a:br>
              <a:rPr lang="ar-KW" dirty="0"/>
            </a:br>
            <a:r>
              <a:rPr lang="ar-KW" dirty="0"/>
              <a:t>بِـقُــلــوب مِـحـتــاجَــة إلــيـــك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Asking for Your Mercy, </a:t>
            </a:r>
            <a:br>
              <a:rPr lang="en-US" dirty="0"/>
            </a:br>
            <a:r>
              <a:rPr lang="en-US" dirty="0"/>
              <a:t>in needy hearts’ attitude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Yuṭlub</a:t>
            </a:r>
            <a:r>
              <a:rPr lang="en-US" dirty="0"/>
              <a:t> </a:t>
            </a:r>
            <a:r>
              <a:rPr lang="en-US" dirty="0" err="1"/>
              <a:t>Raḥma</a:t>
            </a:r>
            <a:r>
              <a:rPr lang="en-US" dirty="0"/>
              <a:t> Min </a:t>
            </a:r>
            <a:r>
              <a:rPr lang="en-US" dirty="0" err="1"/>
              <a:t>ʻAndak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bi‛lūb</a:t>
            </a:r>
            <a:r>
              <a:rPr lang="en-US" dirty="0"/>
              <a:t> </a:t>
            </a:r>
            <a:r>
              <a:rPr lang="en-US" dirty="0" err="1"/>
              <a:t>Meḥtāja</a:t>
            </a:r>
            <a:r>
              <a:rPr lang="en-US" dirty="0"/>
              <a:t> ‛</a:t>
            </a:r>
            <a:r>
              <a:rPr lang="en-US" dirty="0" err="1"/>
              <a:t>Elēk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42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دَه رَجــانــا فـيــك يـا إِلـهــنــا </a:t>
            </a:r>
            <a:br>
              <a:rPr lang="ar-KW" dirty="0"/>
            </a:br>
            <a:r>
              <a:rPr lang="ar-KW" dirty="0" err="1"/>
              <a:t>وِهَــنِـسْــتَــنَّــى</a:t>
            </a:r>
            <a:r>
              <a:rPr lang="ar-KW" dirty="0"/>
              <a:t> الـمَــواعـيـــد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hope is in You oh Lord, </a:t>
            </a:r>
            <a:br>
              <a:rPr lang="en-US" dirty="0"/>
            </a:br>
            <a:r>
              <a:rPr lang="en-US" dirty="0"/>
              <a:t>we will wait unto Your timings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Dah </a:t>
            </a:r>
            <a:r>
              <a:rPr lang="en-US" dirty="0" err="1"/>
              <a:t>Rajānā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Elāhnā</a:t>
            </a:r>
            <a:br>
              <a:rPr lang="en-US" dirty="0"/>
            </a:br>
            <a:r>
              <a:rPr lang="en-US" dirty="0" err="1"/>
              <a:t>wihaNistannāl</a:t>
            </a:r>
            <a:r>
              <a:rPr lang="en-US" dirty="0"/>
              <a:t> </a:t>
            </a:r>
            <a:r>
              <a:rPr lang="en-US" dirty="0" err="1"/>
              <a:t>Mawāʻīd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692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نَـحْــوَك نِــرفَـــع أَعْــيُــنَّـا </a:t>
            </a:r>
            <a:br>
              <a:rPr lang="ar-KW" dirty="0"/>
            </a:br>
            <a:r>
              <a:rPr lang="ar-KW" dirty="0"/>
              <a:t>وإيـمــانَّـا فــيــك بِــيْــزيـــد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eyes are upon You, growing in Faith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Naḥwak</a:t>
            </a:r>
            <a:r>
              <a:rPr lang="en-US" dirty="0"/>
              <a:t> </a:t>
            </a:r>
            <a:r>
              <a:rPr lang="en-US" dirty="0" err="1"/>
              <a:t>Nirfaʻ</a:t>
            </a:r>
            <a:r>
              <a:rPr lang="en-US" dirty="0"/>
              <a:t> ‛</a:t>
            </a:r>
            <a:r>
              <a:rPr lang="en-US" dirty="0" err="1"/>
              <a:t>Aʻyunnā</a:t>
            </a:r>
            <a:br>
              <a:rPr lang="en-US" dirty="0"/>
            </a:br>
            <a:r>
              <a:rPr lang="en-US" dirty="0" err="1"/>
              <a:t>w‛Īmānnā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biYzīd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77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بِــنْـصَـــدَّق</a:t>
            </a:r>
            <a:r>
              <a:rPr lang="ar-KW" dirty="0"/>
              <a:t> كُــلِّ وُعــــودَك </a:t>
            </a:r>
            <a:br>
              <a:rPr lang="ar-KW" dirty="0"/>
            </a:br>
            <a:r>
              <a:rPr lang="ar-KW" dirty="0"/>
              <a:t>ده </a:t>
            </a:r>
            <a:r>
              <a:rPr lang="ar-KW" dirty="0" err="1"/>
              <a:t>انــتَ</a:t>
            </a:r>
            <a:r>
              <a:rPr lang="ar-KW" dirty="0"/>
              <a:t> فـي الــوَعــدِ أمــيـــن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Believing Your Promises, for You are Faithful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biNṣadda</a:t>
            </a:r>
            <a:r>
              <a:rPr lang="en-US" dirty="0"/>
              <a:t>‛ Kulli </a:t>
            </a:r>
            <a:r>
              <a:rPr lang="en-US" dirty="0" err="1"/>
              <a:t>Wuʻūdak</a:t>
            </a:r>
            <a:br>
              <a:rPr lang="en-US" dirty="0"/>
            </a:br>
            <a:r>
              <a:rPr lang="en-US" dirty="0"/>
              <a:t>Dah 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Waʻdi</a:t>
            </a:r>
            <a:r>
              <a:rPr lang="en-US" dirty="0"/>
              <a:t> ‛</a:t>
            </a:r>
            <a:r>
              <a:rPr lang="en-US" dirty="0" err="1"/>
              <a:t>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63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تِـمـلا حَـيـاتـنـا مِـن جــودَك </a:t>
            </a:r>
            <a:br>
              <a:rPr lang="ar-KW" dirty="0"/>
            </a:br>
            <a:r>
              <a:rPr lang="ar-KW" dirty="0"/>
              <a:t>مَـجـدًا لــيــك يــا مُـعـيـــن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fill our lives with goodness, </a:t>
            </a:r>
            <a:br>
              <a:rPr lang="en-US" dirty="0"/>
            </a:br>
            <a:r>
              <a:rPr lang="en-US" dirty="0"/>
              <a:t>glory unto You, oh Helper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Temlā</a:t>
            </a:r>
            <a:r>
              <a:rPr lang="en-US" dirty="0"/>
              <a:t> </a:t>
            </a:r>
            <a:r>
              <a:rPr lang="en-US" dirty="0" err="1"/>
              <a:t>Ḥayātnā</a:t>
            </a:r>
            <a:r>
              <a:rPr lang="en-US" dirty="0"/>
              <a:t> Min </a:t>
            </a:r>
            <a:r>
              <a:rPr lang="en-US" dirty="0" err="1"/>
              <a:t>Jūdak</a:t>
            </a:r>
            <a:br>
              <a:rPr lang="en-US" dirty="0"/>
            </a:br>
            <a:r>
              <a:rPr lang="en-US" dirty="0" err="1"/>
              <a:t>Majdan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22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أرضِـنا عَـطـشـانَة، بِـجْـروح </a:t>
            </a:r>
            <a:r>
              <a:rPr lang="ar-KW" dirty="0" err="1"/>
              <a:t>مَـلـيـانـة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مِـن فــيــض حُــبَّــك تِـرويـهـا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lands, full of wounds, </a:t>
            </a:r>
            <a:br>
              <a:rPr lang="en-US" dirty="0"/>
            </a:br>
            <a:r>
              <a:rPr lang="en-US" dirty="0"/>
              <a:t>are thirsty for Your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Arḍinā</a:t>
            </a:r>
            <a:r>
              <a:rPr lang="en-US" dirty="0"/>
              <a:t> </a:t>
            </a:r>
            <a:r>
              <a:rPr lang="en-US" dirty="0" err="1"/>
              <a:t>ʻAṭshāna</a:t>
            </a:r>
            <a:r>
              <a:rPr lang="en-US" dirty="0"/>
              <a:t>, </a:t>
            </a:r>
            <a:r>
              <a:rPr lang="en-US" dirty="0" err="1"/>
              <a:t>biJrūḥ</a:t>
            </a:r>
            <a:r>
              <a:rPr lang="en-US" dirty="0"/>
              <a:t> </a:t>
            </a:r>
            <a:r>
              <a:rPr lang="en-US" dirty="0" err="1"/>
              <a:t>Malyāna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Fēḍ</a:t>
            </a:r>
            <a:r>
              <a:rPr lang="en-US" dirty="0"/>
              <a:t> </a:t>
            </a:r>
            <a:r>
              <a:rPr lang="en-US" dirty="0" err="1"/>
              <a:t>Ḥubbak</a:t>
            </a:r>
            <a:r>
              <a:rPr lang="en-US" dirty="0"/>
              <a:t> </a:t>
            </a:r>
            <a:r>
              <a:rPr lang="en-US" dirty="0" err="1"/>
              <a:t>Terwīhā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379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لَـمْـسِــة </a:t>
            </a:r>
            <a:r>
              <a:rPr lang="ar-KW" dirty="0" err="1"/>
              <a:t>إيــدَك</a:t>
            </a:r>
            <a:r>
              <a:rPr lang="ar-KW" dirty="0"/>
              <a:t> تِــشــفــيــهـا </a:t>
            </a:r>
            <a:br>
              <a:rPr lang="ar-KW" dirty="0"/>
            </a:br>
            <a:r>
              <a:rPr lang="ar-KW" dirty="0"/>
              <a:t>وِتـرُدَّهـــا </a:t>
            </a:r>
            <a:r>
              <a:rPr lang="ar-KW" dirty="0" err="1"/>
              <a:t>تـانــي</a:t>
            </a:r>
            <a:r>
              <a:rPr lang="ar-KW" dirty="0"/>
              <a:t> إلـيــك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a healing from Your Hands, </a:t>
            </a:r>
            <a:br>
              <a:rPr lang="en-US" dirty="0"/>
            </a:br>
            <a:r>
              <a:rPr lang="en-US" dirty="0"/>
              <a:t>and to bring them back unto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Lamset</a:t>
            </a:r>
            <a:r>
              <a:rPr lang="en-US" dirty="0"/>
              <a:t> ‛</a:t>
            </a:r>
            <a:r>
              <a:rPr lang="en-US" dirty="0" err="1"/>
              <a:t>Īdak</a:t>
            </a:r>
            <a:r>
              <a:rPr lang="en-US" dirty="0"/>
              <a:t> </a:t>
            </a:r>
            <a:r>
              <a:rPr lang="en-US" dirty="0" err="1"/>
              <a:t>Tishfīhā</a:t>
            </a:r>
            <a:br>
              <a:rPr lang="en-US" dirty="0"/>
            </a:br>
            <a:r>
              <a:rPr lang="en-US" dirty="0" err="1"/>
              <a:t>wiTruddahā</a:t>
            </a:r>
            <a:r>
              <a:rPr lang="en-US" dirty="0"/>
              <a:t> </a:t>
            </a:r>
            <a:r>
              <a:rPr lang="en-US" dirty="0" err="1"/>
              <a:t>Tānī</a:t>
            </a:r>
            <a:r>
              <a:rPr lang="en-US" dirty="0"/>
              <a:t> ‛</a:t>
            </a:r>
            <a:r>
              <a:rPr lang="en-US" dirty="0" err="1"/>
              <a:t>Elēk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21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دَه رَجــانــا فـيــك يـا إِلـهــنــا </a:t>
            </a:r>
            <a:br>
              <a:rPr lang="ar-KW" dirty="0"/>
            </a:br>
            <a:r>
              <a:rPr lang="ar-KW" dirty="0" err="1"/>
              <a:t>وِهَــنِـسْــتَــنَّــى</a:t>
            </a:r>
            <a:r>
              <a:rPr lang="ar-KW" dirty="0"/>
              <a:t> الـمَــواعـيـــد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hope is in You oh Lord, </a:t>
            </a:r>
            <a:br>
              <a:rPr lang="en-US" dirty="0"/>
            </a:br>
            <a:r>
              <a:rPr lang="en-US" dirty="0"/>
              <a:t>we will wait unto Your timings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Dah </a:t>
            </a:r>
            <a:r>
              <a:rPr lang="en-US" dirty="0" err="1"/>
              <a:t>Rajānā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Elāhnā</a:t>
            </a:r>
            <a:br>
              <a:rPr lang="en-US" dirty="0"/>
            </a:br>
            <a:r>
              <a:rPr lang="en-US" dirty="0" err="1"/>
              <a:t>wihaNistannāl</a:t>
            </a:r>
            <a:r>
              <a:rPr lang="en-US" dirty="0"/>
              <a:t> </a:t>
            </a:r>
            <a:r>
              <a:rPr lang="en-US" dirty="0" err="1"/>
              <a:t>Mawāʻīd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9388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نَـحْــوَك نِــرفَـــع أَعْــيُــنَّـا </a:t>
            </a:r>
            <a:br>
              <a:rPr lang="ar-KW" dirty="0"/>
            </a:br>
            <a:r>
              <a:rPr lang="ar-KW" dirty="0"/>
              <a:t>وإيـمــانَّـا فــيــك بِــيْــزيـــد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eyes are upon You, growing in Faith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Naḥwak</a:t>
            </a:r>
            <a:r>
              <a:rPr lang="en-US" dirty="0"/>
              <a:t> </a:t>
            </a:r>
            <a:r>
              <a:rPr lang="en-US" dirty="0" err="1"/>
              <a:t>Nirfaʻ</a:t>
            </a:r>
            <a:r>
              <a:rPr lang="en-US" dirty="0"/>
              <a:t> ‛</a:t>
            </a:r>
            <a:r>
              <a:rPr lang="en-US" dirty="0" err="1"/>
              <a:t>Aʻyunnā</a:t>
            </a:r>
            <a:br>
              <a:rPr lang="en-US" dirty="0"/>
            </a:br>
            <a:r>
              <a:rPr lang="en-US" dirty="0" err="1"/>
              <a:t>w‛Īmānnā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biYzīd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01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بِــنْـصَـــدَّق</a:t>
            </a:r>
            <a:r>
              <a:rPr lang="ar-KW" dirty="0"/>
              <a:t> كُــلِّ وُعــــودَك </a:t>
            </a:r>
            <a:br>
              <a:rPr lang="ar-KW" dirty="0"/>
            </a:br>
            <a:r>
              <a:rPr lang="ar-KW" dirty="0"/>
              <a:t>ده </a:t>
            </a:r>
            <a:r>
              <a:rPr lang="ar-KW" dirty="0" err="1"/>
              <a:t>انــتَ</a:t>
            </a:r>
            <a:r>
              <a:rPr lang="ar-KW" dirty="0"/>
              <a:t> فـي الــوَعــدِ أمــيـــن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Believing Your Promises, for You are Faithful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biNṣadda</a:t>
            </a:r>
            <a:r>
              <a:rPr lang="en-US" dirty="0"/>
              <a:t>‛ Kulli </a:t>
            </a:r>
            <a:r>
              <a:rPr lang="en-US" dirty="0" err="1"/>
              <a:t>Wuʻūdak</a:t>
            </a:r>
            <a:br>
              <a:rPr lang="en-US" dirty="0"/>
            </a:br>
            <a:r>
              <a:rPr lang="en-US" dirty="0"/>
              <a:t>Dah 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Waʻdi</a:t>
            </a:r>
            <a:r>
              <a:rPr lang="en-US" dirty="0"/>
              <a:t> ‛</a:t>
            </a:r>
            <a:r>
              <a:rPr lang="en-US" dirty="0" err="1"/>
              <a:t>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93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تِـمـلا حَـيـاتـنـا مِـن جــودَك </a:t>
            </a:r>
            <a:br>
              <a:rPr lang="ar-KW" dirty="0"/>
            </a:br>
            <a:r>
              <a:rPr lang="ar-KW" dirty="0"/>
              <a:t>مَـجـدًا لــيــك يــا مُـعـيـــن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fill our lives with goodness, </a:t>
            </a:r>
            <a:br>
              <a:rPr lang="en-US" dirty="0"/>
            </a:br>
            <a:r>
              <a:rPr lang="en-US" dirty="0"/>
              <a:t>glory unto You, oh Helper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Temlā</a:t>
            </a:r>
            <a:r>
              <a:rPr lang="en-US" dirty="0"/>
              <a:t> </a:t>
            </a:r>
            <a:r>
              <a:rPr lang="en-US" dirty="0" err="1"/>
              <a:t>Ḥayātnā</a:t>
            </a:r>
            <a:r>
              <a:rPr lang="en-US" dirty="0"/>
              <a:t> Min </a:t>
            </a:r>
            <a:r>
              <a:rPr lang="en-US" dirty="0" err="1"/>
              <a:t>Jūdak</a:t>
            </a:r>
            <a:br>
              <a:rPr lang="en-US" dirty="0"/>
            </a:br>
            <a:r>
              <a:rPr lang="en-US" dirty="0" err="1"/>
              <a:t>Majdan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24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بِـنْـتـوب</a:t>
            </a:r>
            <a:r>
              <a:rPr lang="ar-KW" dirty="0"/>
              <a:t> قُـدَّامَــك، </a:t>
            </a:r>
            <a:r>
              <a:rPr lang="ar-KW" dirty="0" err="1"/>
              <a:t>بِـنـعــود</a:t>
            </a:r>
            <a:r>
              <a:rPr lang="ar-KW" dirty="0"/>
              <a:t> لِـحَـنـانَــك </a:t>
            </a:r>
            <a:br>
              <a:rPr lang="ar-KW" dirty="0"/>
            </a:br>
            <a:r>
              <a:rPr lang="ar-KW" dirty="0"/>
              <a:t>نُعـلِـن مُـلـكَـك فـي حَـيـاتـنـا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repent and return to You </a:t>
            </a:r>
            <a:br>
              <a:rPr lang="en-US" dirty="0"/>
            </a:br>
            <a:r>
              <a:rPr lang="en-US" dirty="0"/>
              <a:t>We declare Your Reign unto our lives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biNtūb</a:t>
            </a:r>
            <a:r>
              <a:rPr lang="en-US" dirty="0"/>
              <a:t> ‛</a:t>
            </a:r>
            <a:r>
              <a:rPr lang="en-US" dirty="0" err="1"/>
              <a:t>Uddāmak</a:t>
            </a:r>
            <a:r>
              <a:rPr lang="en-US" dirty="0"/>
              <a:t>, </a:t>
            </a:r>
            <a:r>
              <a:rPr lang="en-US" dirty="0" err="1"/>
              <a:t>biNʻūd</a:t>
            </a:r>
            <a:r>
              <a:rPr lang="en-US" dirty="0"/>
              <a:t> </a:t>
            </a:r>
            <a:r>
              <a:rPr lang="en-US" dirty="0" err="1"/>
              <a:t>liḤanānak</a:t>
            </a:r>
            <a:br>
              <a:rPr lang="en-US" dirty="0"/>
            </a:br>
            <a:r>
              <a:rPr lang="en-US" dirty="0" err="1"/>
              <a:t>Nuʻlen</a:t>
            </a:r>
            <a:r>
              <a:rPr lang="en-US" dirty="0"/>
              <a:t> </a:t>
            </a:r>
            <a:r>
              <a:rPr lang="en-US" dirty="0" err="1"/>
              <a:t>Mulkak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Ḥayātna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4773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فـي بْـيـوتـنا وفـي اجـتِـماعـاتـنـا </a:t>
            </a:r>
            <a:br>
              <a:rPr lang="ar-KW" dirty="0"/>
            </a:br>
            <a:r>
              <a:rPr lang="ar-KW" dirty="0"/>
              <a:t>وِقْـلـوبْـنـا </a:t>
            </a:r>
            <a:r>
              <a:rPr lang="ar-KW" dirty="0" err="1"/>
              <a:t>بـتُـسـجُــد</a:t>
            </a:r>
            <a:r>
              <a:rPr lang="ar-KW"/>
              <a:t> لــيــك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our homes and meetings, </a:t>
            </a:r>
            <a:br>
              <a:rPr lang="en-US" dirty="0"/>
            </a:br>
            <a:r>
              <a:rPr lang="en-US" dirty="0"/>
              <a:t>and our hearts bow to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Byūtnā</a:t>
            </a:r>
            <a:r>
              <a:rPr lang="en-US" dirty="0"/>
              <a:t> </a:t>
            </a:r>
            <a:r>
              <a:rPr lang="en-US" dirty="0" err="1"/>
              <a:t>wFī</a:t>
            </a:r>
            <a:r>
              <a:rPr lang="en-US" dirty="0"/>
              <a:t> </a:t>
            </a:r>
            <a:r>
              <a:rPr lang="en-US" dirty="0" err="1"/>
              <a:t>Ejtimāʻātnā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wi‛lūbnā</a:t>
            </a:r>
            <a:r>
              <a:rPr lang="en-US" dirty="0"/>
              <a:t> </a:t>
            </a:r>
            <a:r>
              <a:rPr lang="en-US" dirty="0" err="1"/>
              <a:t>bTusjud</a:t>
            </a:r>
            <a:r>
              <a:rPr lang="en-US" dirty="0"/>
              <a:t> </a:t>
            </a:r>
            <a:r>
              <a:rPr lang="en-US" dirty="0" err="1"/>
              <a:t>Līk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52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دَه رَجــانــا فـيــك يـا إِلـهــنــا </a:t>
            </a:r>
            <a:br>
              <a:rPr lang="ar-KW" dirty="0"/>
            </a:br>
            <a:r>
              <a:rPr lang="ar-KW" dirty="0" err="1"/>
              <a:t>وِهَــنِـسْــتَــنَّــى</a:t>
            </a:r>
            <a:r>
              <a:rPr lang="ar-KW" dirty="0"/>
              <a:t> الـمَــواعـيـــد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hope is in You oh Lord, </a:t>
            </a:r>
            <a:br>
              <a:rPr lang="en-US" dirty="0"/>
            </a:br>
            <a:r>
              <a:rPr lang="en-US" dirty="0"/>
              <a:t>we will wait unto Your timings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Dah </a:t>
            </a:r>
            <a:r>
              <a:rPr lang="en-US" dirty="0" err="1"/>
              <a:t>Rajānā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Elāhnā</a:t>
            </a:r>
            <a:br>
              <a:rPr lang="en-US" dirty="0"/>
            </a:br>
            <a:r>
              <a:rPr lang="en-US" dirty="0" err="1"/>
              <a:t>wihaNistannāl</a:t>
            </a:r>
            <a:r>
              <a:rPr lang="en-US" dirty="0"/>
              <a:t> </a:t>
            </a:r>
            <a:r>
              <a:rPr lang="en-US" dirty="0" err="1"/>
              <a:t>Mawāʻīd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2430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نَـحْــوَك نِــرفَـــع أَعْــيُــنَّـا </a:t>
            </a:r>
            <a:br>
              <a:rPr lang="ar-KW" dirty="0"/>
            </a:br>
            <a:r>
              <a:rPr lang="ar-KW" dirty="0"/>
              <a:t>وإيـمــانَّـا فــيــك بِــيْــزيـــد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eyes are upon You, growing in Faith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Naḥwak</a:t>
            </a:r>
            <a:r>
              <a:rPr lang="en-US" dirty="0"/>
              <a:t> </a:t>
            </a:r>
            <a:r>
              <a:rPr lang="en-US" dirty="0" err="1"/>
              <a:t>Nirfaʻ</a:t>
            </a:r>
            <a:r>
              <a:rPr lang="en-US" dirty="0"/>
              <a:t> ‛</a:t>
            </a:r>
            <a:r>
              <a:rPr lang="en-US" dirty="0" err="1"/>
              <a:t>Aʻyunnā</a:t>
            </a:r>
            <a:br>
              <a:rPr lang="en-US" dirty="0"/>
            </a:br>
            <a:r>
              <a:rPr lang="en-US" dirty="0" err="1"/>
              <a:t>w‛Īmānnā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biYzīd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16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بِــنْـصَـــدَّق</a:t>
            </a:r>
            <a:r>
              <a:rPr lang="ar-KW" dirty="0"/>
              <a:t> كُــلِّ وُعــــودَك </a:t>
            </a:r>
            <a:br>
              <a:rPr lang="ar-KW" dirty="0"/>
            </a:br>
            <a:r>
              <a:rPr lang="ar-KW" dirty="0"/>
              <a:t>ده </a:t>
            </a:r>
            <a:r>
              <a:rPr lang="ar-KW" dirty="0" err="1"/>
              <a:t>انــتَ</a:t>
            </a:r>
            <a:r>
              <a:rPr lang="ar-KW" dirty="0"/>
              <a:t> فـي الــوَعــدِ أمــيـــن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Believing Your Promises, for You are Faithful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biNṣadda</a:t>
            </a:r>
            <a:r>
              <a:rPr lang="en-US" dirty="0"/>
              <a:t>‛ Kulli </a:t>
            </a:r>
            <a:r>
              <a:rPr lang="en-US" dirty="0" err="1"/>
              <a:t>Wuʻūdak</a:t>
            </a:r>
            <a:br>
              <a:rPr lang="en-US" dirty="0"/>
            </a:br>
            <a:r>
              <a:rPr lang="en-US" dirty="0"/>
              <a:t>Dah 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Waʻdi</a:t>
            </a:r>
            <a:r>
              <a:rPr lang="en-US" dirty="0"/>
              <a:t> ‛</a:t>
            </a:r>
            <a:r>
              <a:rPr lang="en-US" dirty="0" err="1"/>
              <a:t>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357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تِـمـلا حَـيـاتـنـا مِـن جــودَك </a:t>
            </a:r>
            <a:br>
              <a:rPr lang="ar-KW" dirty="0"/>
            </a:br>
            <a:r>
              <a:rPr lang="ar-KW" dirty="0"/>
              <a:t>مَـجـدًا لــيــك يــا مُـعـيـــن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fill our lives with goodness, </a:t>
            </a:r>
            <a:br>
              <a:rPr lang="en-US" dirty="0"/>
            </a:br>
            <a:r>
              <a:rPr lang="en-US" dirty="0"/>
              <a:t>glory unto You, oh Helper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Temlā</a:t>
            </a:r>
            <a:r>
              <a:rPr lang="en-US" dirty="0"/>
              <a:t> </a:t>
            </a:r>
            <a:r>
              <a:rPr lang="en-US" dirty="0" err="1"/>
              <a:t>Ḥayātnā</a:t>
            </a:r>
            <a:r>
              <a:rPr lang="en-US" dirty="0"/>
              <a:t> Min </a:t>
            </a:r>
            <a:r>
              <a:rPr lang="en-US" dirty="0" err="1"/>
              <a:t>Jūdak</a:t>
            </a:r>
            <a:br>
              <a:rPr lang="en-US" dirty="0"/>
            </a:br>
            <a:r>
              <a:rPr lang="en-US" dirty="0" err="1"/>
              <a:t>Majdan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Muʻīn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634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408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</TotalTime>
  <Words>589</Words>
  <Application>Microsoft Office PowerPoint</Application>
  <PresentationFormat>Widescreen</PresentationFormat>
  <Paragraphs>64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Times New Roman</vt:lpstr>
      <vt:lpstr>Calibri</vt:lpstr>
      <vt:lpstr>Calibri Light</vt:lpstr>
      <vt:lpstr>Arial</vt:lpstr>
      <vt:lpstr>5_Office Theme</vt:lpstr>
      <vt:lpstr>جــايـيـــن يــا أبــانـــا</vt:lpstr>
      <vt:lpstr>جـايـيــن يـا أبانا .. اسـمَـع لِـدُعـانــا  بِـتَـواضُـع يِـرجَــع شَـعــبَـــك</vt:lpstr>
      <vt:lpstr>يُـطـلُــب رحـمَـة مِــن عَــنــدَك  بِـقُــلــوب مِـحـتــاجَــة إلــيـــك</vt:lpstr>
      <vt:lpstr>دَه رَجــانــا فـيــك يـا إِلـهــنــا  وِهَــنِـسْــتَــنَّــى الـمَــواعـيـــد</vt:lpstr>
      <vt:lpstr>نَـحْــوَك نِــرفَـــع أَعْــيُــنَّـا  وإيـمــانَّـا فــيــك بِــيْــزيـــد</vt:lpstr>
      <vt:lpstr>بِــنْـصَـــدَّق كُــلِّ وُعــــودَك  ده انــتَ فـي الــوَعــدِ أمــيـــن</vt:lpstr>
      <vt:lpstr>تِـمـلا حَـيـاتـنـا مِـن جــودَك  مَـجـدًا لــيــك يــا مُـعـيـــن</vt:lpstr>
      <vt:lpstr>أرضِـنا عَـطـشـانَة، بِـجْـروح مَـلـيـانـة  مِـن فــيــض حُــبَّــك تِـرويـهـا</vt:lpstr>
      <vt:lpstr>لَـمْـسِــة إيــدَك تِــشــفــيــهـا  وِتـرُدَّهـــا تـانــي إلـيــك</vt:lpstr>
      <vt:lpstr>دَه رَجــانــا فـيــك يـا إِلـهــنــا  وِهَــنِـسْــتَــنَّــى الـمَــواعـيـــد</vt:lpstr>
      <vt:lpstr>نَـحْــوَك نِــرفَـــع أَعْــيُــنَّـا  وإيـمــانَّـا فــيــك بِــيْــزيـــد</vt:lpstr>
      <vt:lpstr>بِــنْـصَـــدَّق كُــلِّ وُعــــودَك  ده انــتَ فـي الــوَعــدِ أمــيـــن</vt:lpstr>
      <vt:lpstr>تِـمـلا حَـيـاتـنـا مِـن جــودَك  مَـجـدًا لــيــك يــا مُـعـيـــن</vt:lpstr>
      <vt:lpstr>بِـنْـتـوب قُـدَّامَــك، بِـنـعــود لِـحَـنـانَــك  نُعـلِـن مُـلـكَـك فـي حَـيـاتـنـا</vt:lpstr>
      <vt:lpstr>فـي بْـيـوتـنا وفـي اجـتِـماعـاتـنـا  وِقْـلـوبْـنـا بـتُـسـجُــد لــيــك</vt:lpstr>
      <vt:lpstr>دَه رَجــانــا فـيــك يـا إِلـهــنــا  وِهَــنِـسْــتَــنَّــى الـمَــواعـيـــد</vt:lpstr>
      <vt:lpstr>نَـحْــوَك نِــرفَـــع أَعْــيُــنَّـا  وإيـمــانَّـا فــيــك بِــيْــزيـــد</vt:lpstr>
      <vt:lpstr>بِــنْـصَـــدَّق كُــلِّ وُعــــودَك  ده انــتَ فـي الــوَعــدِ أمــيـــن</vt:lpstr>
      <vt:lpstr>تِـمـلا حَـيـاتـنـا مِـن جــودَك  مَـجـدًا لــيــك يــا مُـعـيـــن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Jāyyīn Yā ‛Abānā - جايين يا أبانا</dc:title>
  <dc:subject/>
  <dc:creator>Nizart</dc:creator>
  <cp:lastModifiedBy>Pascale Hage</cp:lastModifiedBy>
  <cp:revision>113</cp:revision>
  <dcterms:created xsi:type="dcterms:W3CDTF">2014-06-01T05:24:09Z</dcterms:created>
  <dcterms:modified xsi:type="dcterms:W3CDTF">2025-04-18T16:38:58Z</dcterms:modified>
  <cp:category/>
</cp:coreProperties>
</file>