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1"/>
  </p:notesMasterIdLst>
  <p:sldIdLst>
    <p:sldId id="328" r:id="rId2"/>
    <p:sldId id="327" r:id="rId3"/>
    <p:sldId id="329" r:id="rId4"/>
    <p:sldId id="330" r:id="rId5"/>
    <p:sldId id="331" r:id="rId6"/>
    <p:sldId id="332" r:id="rId7"/>
    <p:sldId id="333" r:id="rId8"/>
    <p:sldId id="334" r:id="rId9"/>
    <p:sldId id="335" r:id="rId10"/>
    <p:sldId id="352" r:id="rId11"/>
    <p:sldId id="353" r:id="rId12"/>
    <p:sldId id="338" r:id="rId13"/>
    <p:sldId id="358" r:id="rId14"/>
    <p:sldId id="354" r:id="rId15"/>
    <p:sldId id="356" r:id="rId16"/>
    <p:sldId id="355" r:id="rId17"/>
    <p:sldId id="357" r:id="rId18"/>
    <p:sldId id="344" r:id="rId19"/>
    <p:sldId id="31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49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03"/>
    <p:restoredTop sz="94775"/>
  </p:normalViewPr>
  <p:slideViewPr>
    <p:cSldViewPr snapToGrid="0">
      <p:cViewPr varScale="1">
        <p:scale>
          <a:sx n="105" d="100"/>
          <a:sy n="105" d="100"/>
        </p:scale>
        <p:origin x="64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D8623D-5339-724E-9623-8BBCD5B3ACFA}" type="datetimeFigureOut">
              <a:rPr lang="en-US" smtClean="0"/>
              <a:t>17/10/2025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65104-698D-3E45-9587-EE2DADF66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707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53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39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41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79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0" y="116491"/>
            <a:ext cx="121920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0" y="5052672"/>
            <a:ext cx="12192000" cy="167663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-1" y="2662518"/>
            <a:ext cx="12192001" cy="23901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886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611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  <a:prstGeom prst="rect">
            <a:avLst/>
          </a:prstGeom>
        </p:spPr>
        <p:txBody>
          <a:bodyPr vert="horz" lIns="45720" tIns="0" rIns="45720" bIns="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  <a:prstGeom prst="rect">
            <a:avLst/>
          </a:prstGeom>
        </p:spPr>
        <p:txBody>
          <a:bodyPr vert="horz" lIns="45720" tIns="0" rIns="45720" bIns="0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  <a:prstGeom prst="rect">
            <a:avLst/>
          </a:prstGeom>
        </p:spPr>
        <p:txBody>
          <a:bodyPr lIns="45720" tIns="0" rIns="4572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50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421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59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6561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مِـنَ الـتَّـعَـنِّـي إِلـى الـتَّـغَـنِّـي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62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8142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يا رجانا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28600" y="2082830"/>
            <a:ext cx="11887200" cy="830997"/>
          </a:xfrm>
        </p:spPr>
        <p:txBody>
          <a:bodyPr/>
          <a:lstStyle/>
          <a:p>
            <a:r>
              <a:rPr lang="en-US" dirty="0"/>
              <a:t>Let Hope Arise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Rajānā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4C4B487-7837-17FE-C002-06F614D7176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696178"/>
            <a:ext cx="5775960" cy="1994182"/>
          </a:xfrm>
        </p:spPr>
        <p:txBody>
          <a:bodyPr>
            <a:normAutofit/>
          </a:bodyPr>
          <a:lstStyle/>
          <a:p>
            <a:pPr rtl="0"/>
            <a:r>
              <a:rPr lang="en-US" dirty="0"/>
              <a:t>Music By Susan Goldsmith, </a:t>
            </a:r>
          </a:p>
          <a:p>
            <a:pPr rtl="0"/>
            <a:r>
              <a:rPr lang="en-US" dirty="0"/>
              <a:t>Joy McMinn, Keith McMinn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AF326B7-7DE0-6F6F-B462-2C5A2CC0609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28600" y="4587239"/>
            <a:ext cx="5775960" cy="2186093"/>
          </a:xfrm>
        </p:spPr>
        <p:txBody>
          <a:bodyPr>
            <a:normAutofit/>
          </a:bodyPr>
          <a:lstStyle/>
          <a:p>
            <a: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Lyrics by Nizar Fares, </a:t>
            </a:r>
          </a:p>
          <a:p>
            <a: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Marissa Henrich, </a:t>
            </a:r>
          </a:p>
          <a:p>
            <a: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Andrew Henrich, Joy McMinn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827D0-CD5D-19CA-7BFD-5253572B4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F1BD0-4DE9-CC2F-1D1B-94E1D2146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الكُلُّ أَخطأْ الكُلُّ زاغْ</a:t>
            </a:r>
            <a:br>
              <a:rPr lang="ar-SA" dirty="0"/>
            </a:br>
            <a:r>
              <a:rPr lang="ar-SA" dirty="0"/>
              <a:t>الكلُّ مُدانٌ فالإثمَ استساغْ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B1A925-E0B9-FD7E-2186-9CD312A31B1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For all have fallen for all have sinned</a:t>
            </a:r>
          </a:p>
          <a:p>
            <a:r>
              <a:rPr lang="en-US" dirty="0"/>
              <a:t>We turned away we stood condemned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53DA5-2B0C-3F31-9C85-2552DE37B4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/>
              <a:t>’Al </a:t>
            </a:r>
            <a:r>
              <a:rPr lang="en-US" dirty="0" err="1"/>
              <a:t>Kullu</a:t>
            </a:r>
            <a:r>
              <a:rPr lang="en-US" dirty="0"/>
              <a:t> ‘</a:t>
            </a:r>
            <a:r>
              <a:rPr lang="en-US" dirty="0" err="1"/>
              <a:t>Akhṭa</a:t>
            </a:r>
            <a:r>
              <a:rPr lang="en-US" dirty="0"/>
              <a:t>’ ‘Al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Zāgh</a:t>
            </a:r>
            <a:endParaRPr lang="en-US" dirty="0"/>
          </a:p>
          <a:p>
            <a:r>
              <a:rPr lang="en-US" dirty="0"/>
              <a:t>‘Al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Mudānun</a:t>
            </a:r>
            <a:r>
              <a:rPr lang="en-US" dirty="0"/>
              <a:t> </a:t>
            </a:r>
            <a:r>
              <a:rPr lang="en-US" dirty="0" err="1"/>
              <a:t>fal’Ithma</a:t>
            </a:r>
            <a:r>
              <a:rPr lang="en-US" dirty="0"/>
              <a:t> </a:t>
            </a:r>
            <a:r>
              <a:rPr lang="en-US" dirty="0" err="1"/>
              <a:t>Stasāgh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727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9166C0-7BA4-F8DE-0D34-760D4111B5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C054C-8294-676F-7D32-308A97B7C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لكنْ في يسوعَ تُمّحى الذنوبْ</a:t>
            </a:r>
            <a:br>
              <a:rPr lang="ar-SA" dirty="0"/>
            </a:br>
            <a:r>
              <a:rPr lang="ar-SA" dirty="0"/>
              <a:t>فالنّعمةُ غَطّتْ كلَّ من يَتوبْ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039DD1-FFED-4025-3A6A-866064DF7D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But now through Jesus no guilt remain</a:t>
            </a:r>
          </a:p>
          <a:p>
            <a:r>
              <a:rPr lang="en-US" dirty="0"/>
              <a:t>Grace has restored what sin defaced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9E2512-510C-9828-162D-6FF0FE0F5E8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/>
              <a:t>Lakin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Yasū`a</a:t>
            </a:r>
            <a:r>
              <a:rPr lang="en-US" dirty="0"/>
              <a:t> </a:t>
            </a:r>
            <a:r>
              <a:rPr lang="en-US" dirty="0" err="1"/>
              <a:t>Tummaḥa</a:t>
            </a:r>
            <a:r>
              <a:rPr lang="en-US" dirty="0"/>
              <a:t> </a:t>
            </a:r>
            <a:r>
              <a:rPr lang="en-US" dirty="0" err="1"/>
              <a:t>Ẓunūb</a:t>
            </a:r>
            <a:endParaRPr lang="en-US" dirty="0"/>
          </a:p>
          <a:p>
            <a:r>
              <a:rPr lang="en-US" dirty="0" err="1"/>
              <a:t>faNi`matu</a:t>
            </a:r>
            <a:r>
              <a:rPr lang="en-US" dirty="0"/>
              <a:t> </a:t>
            </a:r>
            <a:r>
              <a:rPr lang="en-US" dirty="0" err="1"/>
              <a:t>Ghaṭṭat</a:t>
            </a:r>
            <a:r>
              <a:rPr lang="en-US" dirty="0"/>
              <a:t> Kulla Man </a:t>
            </a:r>
            <a:r>
              <a:rPr lang="en-US" dirty="0" err="1"/>
              <a:t>Yatūb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067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C0648-9BC6-5515-73D3-1F3781E783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22FFC-F2EC-7324-251A-6436F20B8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لم نَعدْ أسرى لِخَوفِ المماتْ</a:t>
            </a:r>
            <a:br>
              <a:rPr lang="ar-SA" dirty="0"/>
            </a:br>
            <a:r>
              <a:rPr lang="ar-SA" dirty="0"/>
              <a:t>شُقَّ الحجابُ فَنِلْنا حياةْ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8EEFFC-3537-0AB3-1E7C-27EE383956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No longer captives to death or fear </a:t>
            </a:r>
          </a:p>
          <a:p>
            <a:r>
              <a:rPr lang="en-US" dirty="0"/>
              <a:t>The veil was torn the way made clear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F0BDE3-81E7-61F2-3F63-F38AD3A1B26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/>
              <a:t>Lam </a:t>
            </a:r>
            <a:r>
              <a:rPr lang="en-US" dirty="0" err="1"/>
              <a:t>Na`ud</a:t>
            </a:r>
            <a:r>
              <a:rPr lang="en-US" dirty="0"/>
              <a:t> ‘</a:t>
            </a:r>
            <a:r>
              <a:rPr lang="en-US" dirty="0" err="1"/>
              <a:t>Asrā</a:t>
            </a:r>
            <a:r>
              <a:rPr lang="en-US" dirty="0"/>
              <a:t> </a:t>
            </a:r>
            <a:r>
              <a:rPr lang="en-US" dirty="0" err="1"/>
              <a:t>liKhawfiL</a:t>
            </a:r>
            <a:r>
              <a:rPr lang="en-US" dirty="0"/>
              <a:t> </a:t>
            </a:r>
            <a:r>
              <a:rPr lang="en-US" dirty="0" err="1"/>
              <a:t>Mamāt</a:t>
            </a:r>
            <a:r>
              <a:rPr lang="en-US" dirty="0"/>
              <a:t> </a:t>
            </a:r>
          </a:p>
          <a:p>
            <a:r>
              <a:rPr lang="en-US" dirty="0" err="1"/>
              <a:t>ShuqqaL</a:t>
            </a:r>
            <a:r>
              <a:rPr lang="en-US" dirty="0"/>
              <a:t> </a:t>
            </a:r>
            <a:r>
              <a:rPr lang="en-US" dirty="0" err="1"/>
              <a:t>Ḥijābu</a:t>
            </a:r>
            <a:r>
              <a:rPr lang="en-US" dirty="0"/>
              <a:t> </a:t>
            </a:r>
            <a:r>
              <a:rPr lang="en-US" dirty="0" err="1"/>
              <a:t>faNilnā</a:t>
            </a:r>
            <a:r>
              <a:rPr lang="en-US" dirty="0"/>
              <a:t> </a:t>
            </a:r>
            <a:r>
              <a:rPr lang="en-US" dirty="0" err="1"/>
              <a:t>Ḥayāt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4959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09FC5D-5A94-FDB0-8B96-04A2B375C1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C17A3-C05E-6C66-1659-F7BB87CC8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أزالَ العارَ شَرانا بالدمّْ</a:t>
            </a:r>
            <a:br>
              <a:rPr lang="ar-SA" dirty="0"/>
            </a:br>
            <a:r>
              <a:rPr lang="ar-SA" dirty="0"/>
              <a:t>يسوعُ المسيحُ افتدى بني آدمْ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739921-1BCC-BB66-45EE-FC3F1ECECD1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No shame remaining bought by His blood </a:t>
            </a:r>
          </a:p>
          <a:p>
            <a:r>
              <a:rPr lang="en-US" dirty="0"/>
              <a:t>Redeemed through Jesus Christ the son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94743E-4EA1-79F3-1365-E7199E3DEE0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AzālaL</a:t>
            </a:r>
            <a:r>
              <a:rPr lang="en-US" dirty="0"/>
              <a:t> `</a:t>
            </a:r>
            <a:r>
              <a:rPr lang="en-US" dirty="0" err="1"/>
              <a:t>Ār</a:t>
            </a:r>
            <a:r>
              <a:rPr lang="en-US" dirty="0"/>
              <a:t> </a:t>
            </a:r>
            <a:r>
              <a:rPr lang="en-US" dirty="0" err="1"/>
              <a:t>Sharānā</a:t>
            </a:r>
            <a:r>
              <a:rPr lang="en-US" dirty="0"/>
              <a:t> </a:t>
            </a:r>
            <a:r>
              <a:rPr lang="en-US" dirty="0" err="1"/>
              <a:t>biDamm</a:t>
            </a:r>
            <a:endParaRPr lang="en-US" dirty="0"/>
          </a:p>
          <a:p>
            <a:r>
              <a:rPr lang="en-US" dirty="0" err="1"/>
              <a:t>Yasū`uL</a:t>
            </a:r>
            <a:r>
              <a:rPr lang="en-US" dirty="0"/>
              <a:t> </a:t>
            </a:r>
            <a:r>
              <a:rPr lang="en-US" dirty="0" err="1"/>
              <a:t>Massīḥu</a:t>
            </a:r>
            <a:r>
              <a:rPr lang="en-US" dirty="0"/>
              <a:t> ’</a:t>
            </a:r>
            <a:r>
              <a:rPr lang="en-US" dirty="0" err="1"/>
              <a:t>Eftada</a:t>
            </a:r>
            <a:r>
              <a:rPr lang="en-US" dirty="0"/>
              <a:t> </a:t>
            </a:r>
            <a:r>
              <a:rPr lang="en-US" dirty="0" err="1"/>
              <a:t>Banī</a:t>
            </a:r>
            <a:r>
              <a:rPr lang="en-US" dirty="0"/>
              <a:t> ‘</a:t>
            </a:r>
            <a:r>
              <a:rPr lang="en-US" dirty="0" err="1"/>
              <a:t>Ādam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468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27336F-0016-D005-D82E-902A769791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F4FE7-8899-64F7-9586-11C98DE28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يا إلهَنا </a:t>
            </a:r>
            <a:r>
              <a:rPr lang="ar-SA" dirty="0" err="1"/>
              <a:t>إرفَعْنا</a:t>
            </a:r>
            <a:r>
              <a:rPr lang="ar-SA" dirty="0"/>
              <a:t> نحوَكَ في يومِ الضيقْ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A6256D-8D7B-A5E1-3B37-33CA31ED5F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Lord lift our eyes to you from darkest night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0C4512-3EEB-5CF2-D50F-84380B70E8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Ilahanā</a:t>
            </a:r>
            <a:r>
              <a:rPr lang="en-US" dirty="0"/>
              <a:t> ‘</a:t>
            </a:r>
            <a:r>
              <a:rPr lang="en-US" dirty="0" err="1"/>
              <a:t>Erfa`nā</a:t>
            </a:r>
            <a:r>
              <a:rPr lang="en-US" dirty="0"/>
              <a:t> </a:t>
            </a:r>
            <a:r>
              <a:rPr lang="en-US" dirty="0" err="1"/>
              <a:t>Naḥwaka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Yawmi</a:t>
            </a:r>
            <a:r>
              <a:rPr lang="en-US" dirty="0"/>
              <a:t> </a:t>
            </a:r>
            <a:r>
              <a:rPr lang="en-US" dirty="0" err="1"/>
              <a:t>Ḍīq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632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02A55D-3DE7-CF32-AD84-625F81963F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B83E3-BB69-67CA-72E4-A79D743CB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يا رجانا ضُمَّنا فالعُمْرُ بكَ يليقْ</a:t>
            </a:r>
            <a:br>
              <a:rPr lang="ar-SA" dirty="0"/>
            </a:br>
            <a:r>
              <a:rPr lang="ar-SA" dirty="0"/>
              <a:t>إلهٌ ربٌّ وصديقْ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235E5-0B49-5436-E93A-E3A4D268B4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Let hope arise in us for You have won the fight </a:t>
            </a:r>
          </a:p>
          <a:p>
            <a:r>
              <a:rPr lang="en-US" dirty="0"/>
              <a:t>Brough us from death to life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2D0749-FCA0-8720-31ED-01A405443D1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Rajānā</a:t>
            </a:r>
            <a:r>
              <a:rPr lang="en-US" dirty="0"/>
              <a:t> </a:t>
            </a:r>
            <a:r>
              <a:rPr lang="en-US" dirty="0" err="1"/>
              <a:t>Ḍommana</a:t>
            </a:r>
            <a:r>
              <a:rPr lang="en-US" dirty="0"/>
              <a:t> </a:t>
            </a:r>
            <a:r>
              <a:rPr lang="en-US" dirty="0" err="1"/>
              <a:t>faL`Umru</a:t>
            </a:r>
            <a:r>
              <a:rPr lang="en-US" dirty="0"/>
              <a:t> Bika </a:t>
            </a:r>
            <a:r>
              <a:rPr lang="en-US" dirty="0" err="1"/>
              <a:t>Yalīq</a:t>
            </a:r>
            <a:endParaRPr lang="en-US" dirty="0"/>
          </a:p>
          <a:p>
            <a:r>
              <a:rPr lang="en-US" dirty="0"/>
              <a:t>‘</a:t>
            </a:r>
            <a:r>
              <a:rPr lang="en-US" dirty="0" err="1"/>
              <a:t>Ilahon</a:t>
            </a:r>
            <a:r>
              <a:rPr lang="en-US" dirty="0"/>
              <a:t> </a:t>
            </a:r>
            <a:r>
              <a:rPr lang="en-US" dirty="0" err="1"/>
              <a:t>Rabbon</a:t>
            </a:r>
            <a:r>
              <a:rPr lang="en-US" dirty="0"/>
              <a:t> </a:t>
            </a:r>
            <a:r>
              <a:rPr lang="en-US" dirty="0" err="1"/>
              <a:t>waṢadīq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60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0FF2E3-3751-229D-3A89-3CEFD63EA7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55D24-4B0D-A39A-91F8-2286C707D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بالنعمة تَبَنّى بالروحِ ضَمَنَّا</a:t>
            </a:r>
            <a:br>
              <a:rPr lang="ar-SA" dirty="0"/>
            </a:br>
            <a:r>
              <a:rPr lang="ar-SA" dirty="0"/>
              <a:t>ففي صليبِ المسيحْ قوّةُ الله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C4C288-1CC0-1FE8-01AB-713A9920006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By grace adopted by spirit sealed</a:t>
            </a:r>
          </a:p>
          <a:p>
            <a:r>
              <a:rPr lang="en-US" dirty="0"/>
              <a:t>Now at the cross of Christ we kneel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C73210-6EF5-3C77-AD12-4D9A86377A0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biNe`ma</a:t>
            </a:r>
            <a:r>
              <a:rPr lang="en-US" dirty="0"/>
              <a:t> </a:t>
            </a:r>
            <a:r>
              <a:rPr lang="en-US" dirty="0" err="1"/>
              <a:t>Tabanna</a:t>
            </a:r>
            <a:r>
              <a:rPr lang="en-US" dirty="0"/>
              <a:t> </a:t>
            </a:r>
            <a:r>
              <a:rPr lang="en-US" dirty="0" err="1"/>
              <a:t>biRūḥi</a:t>
            </a:r>
            <a:r>
              <a:rPr lang="en-US" dirty="0"/>
              <a:t> </a:t>
            </a:r>
            <a:r>
              <a:rPr lang="en-US" dirty="0" err="1"/>
              <a:t>Ḍamanna</a:t>
            </a:r>
            <a:endParaRPr lang="en-US" dirty="0"/>
          </a:p>
          <a:p>
            <a:r>
              <a:rPr lang="en-US" dirty="0" err="1"/>
              <a:t>Fafī</a:t>
            </a:r>
            <a:r>
              <a:rPr lang="en-US" dirty="0"/>
              <a:t> </a:t>
            </a:r>
            <a:r>
              <a:rPr lang="en-US" dirty="0" err="1"/>
              <a:t>ṢalībiL</a:t>
            </a:r>
            <a:r>
              <a:rPr lang="en-US" dirty="0"/>
              <a:t> </a:t>
            </a:r>
            <a:r>
              <a:rPr lang="en-US" dirty="0" err="1"/>
              <a:t>Masīḥ</a:t>
            </a:r>
            <a:r>
              <a:rPr lang="en-US" dirty="0"/>
              <a:t> </a:t>
            </a:r>
            <a:r>
              <a:rPr lang="en-US" dirty="0" err="1"/>
              <a:t>QuwwatuL</a:t>
            </a:r>
            <a:r>
              <a:rPr lang="en-US" dirty="0"/>
              <a:t> </a:t>
            </a:r>
            <a:r>
              <a:rPr lang="en-US" dirty="0" err="1"/>
              <a:t>Llāh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486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552ED3-C45B-E9CE-8223-D7960A7B0F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61321-B3D3-7875-D216-CC37F6D9D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حبُّهُ استَكنَّا الإيمانَ سَكَنَّا</a:t>
            </a:r>
            <a:br>
              <a:rPr lang="ar-SA" dirty="0"/>
            </a:br>
            <a:r>
              <a:rPr lang="ar-SA" dirty="0"/>
              <a:t>لَهُ التَسْبيحْ والشُكْرُ والصلاةْ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09E128-2F8D-1189-EF74-DD023CD0A0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In love united our faith is shield</a:t>
            </a:r>
          </a:p>
          <a:p>
            <a:r>
              <a:rPr lang="en-US" dirty="0"/>
              <a:t>Until His glory is revealed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1A68CF-AA9F-5762-6993-BFD121124E5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Ḥubbuhu</a:t>
            </a:r>
            <a:r>
              <a:rPr lang="en-US" dirty="0"/>
              <a:t> </a:t>
            </a:r>
            <a:r>
              <a:rPr lang="en-US" dirty="0" err="1"/>
              <a:t>StakannāL</a:t>
            </a:r>
            <a:r>
              <a:rPr lang="en-US" dirty="0"/>
              <a:t> ‘</a:t>
            </a:r>
            <a:r>
              <a:rPr lang="en-US" dirty="0" err="1"/>
              <a:t>Īmāna</a:t>
            </a:r>
            <a:r>
              <a:rPr lang="en-US" dirty="0"/>
              <a:t> </a:t>
            </a:r>
            <a:r>
              <a:rPr lang="en-US" dirty="0" err="1"/>
              <a:t>Sakannā</a:t>
            </a:r>
            <a:endParaRPr lang="en-US" dirty="0"/>
          </a:p>
          <a:p>
            <a:r>
              <a:rPr lang="en-US" dirty="0"/>
              <a:t>Lahu </a:t>
            </a:r>
            <a:r>
              <a:rPr lang="en-US" dirty="0" err="1"/>
              <a:t>Ttasbīḥ</a:t>
            </a:r>
            <a:r>
              <a:rPr lang="en-US" dirty="0"/>
              <a:t> </a:t>
            </a:r>
            <a:r>
              <a:rPr lang="en-US" dirty="0" err="1"/>
              <a:t>waShukru</a:t>
            </a:r>
            <a:r>
              <a:rPr lang="en-US" dirty="0"/>
              <a:t> </a:t>
            </a:r>
            <a:r>
              <a:rPr lang="en-US" dirty="0" err="1"/>
              <a:t>waṢalāt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726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54523A-E3F6-BD4F-663E-95A93481B3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682F0-1638-2027-A3D2-F818B9CA8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يا إلهَنا </a:t>
            </a:r>
            <a:r>
              <a:rPr lang="ar-SA" dirty="0" err="1"/>
              <a:t>إرفَعْنا</a:t>
            </a:r>
            <a:r>
              <a:rPr lang="ar-SA" dirty="0"/>
              <a:t> نحوَكَ في يومِ الضيقْ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9EE63A-7BBB-A57C-6052-4DD47814F53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Lord lift our eyes to you from darkest night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4C32A8-862B-BA89-EBE3-DC4579DF7A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Ilahanā</a:t>
            </a:r>
            <a:r>
              <a:rPr lang="en-US" dirty="0"/>
              <a:t> ‘</a:t>
            </a:r>
            <a:r>
              <a:rPr lang="en-US" dirty="0" err="1"/>
              <a:t>Erfa`nā</a:t>
            </a:r>
            <a:r>
              <a:rPr lang="en-US" dirty="0"/>
              <a:t> </a:t>
            </a:r>
            <a:r>
              <a:rPr lang="en-US" dirty="0" err="1"/>
              <a:t>Naḥwaka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Yawmi</a:t>
            </a:r>
            <a:r>
              <a:rPr lang="en-US" dirty="0"/>
              <a:t> </a:t>
            </a:r>
            <a:r>
              <a:rPr lang="en-US" dirty="0" err="1"/>
              <a:t>Ḍīq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67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E73DD9-53F1-219A-49B7-B695611E68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17A82-7767-E0C6-1A79-E5D2A4FE3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يا رجانا ضُمَّنا فالعُمْرُ بكَ يليقْ</a:t>
            </a:r>
            <a:br>
              <a:rPr lang="ar-SA" dirty="0"/>
            </a:br>
            <a:r>
              <a:rPr lang="ar-SA" dirty="0"/>
              <a:t>إلهٌ ربٌّ وصديقْ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C1A41-174E-94E5-C001-7BCFE3C436A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Let hope arise in us for You have won the fight </a:t>
            </a:r>
          </a:p>
          <a:p>
            <a:r>
              <a:rPr lang="en-US" dirty="0"/>
              <a:t>Brough us from death to life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64300C-7A46-8ECC-F90C-0220DA6E443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Rajānā</a:t>
            </a:r>
            <a:r>
              <a:rPr lang="en-US" dirty="0"/>
              <a:t> </a:t>
            </a:r>
            <a:r>
              <a:rPr lang="en-US" dirty="0" err="1"/>
              <a:t>Ḍommana</a:t>
            </a:r>
            <a:r>
              <a:rPr lang="en-US" dirty="0"/>
              <a:t> </a:t>
            </a:r>
            <a:r>
              <a:rPr lang="en-US" dirty="0" err="1"/>
              <a:t>faL`Umru</a:t>
            </a:r>
            <a:r>
              <a:rPr lang="en-US" dirty="0"/>
              <a:t> Bika </a:t>
            </a:r>
            <a:r>
              <a:rPr lang="en-US" dirty="0" err="1"/>
              <a:t>Yalīq</a:t>
            </a:r>
            <a:endParaRPr lang="en-US" dirty="0"/>
          </a:p>
          <a:p>
            <a:r>
              <a:rPr lang="en-US" dirty="0"/>
              <a:t>‘</a:t>
            </a:r>
            <a:r>
              <a:rPr lang="en-US" dirty="0" err="1"/>
              <a:t>Ilahon</a:t>
            </a:r>
            <a:r>
              <a:rPr lang="en-US" dirty="0"/>
              <a:t> </a:t>
            </a:r>
            <a:r>
              <a:rPr lang="en-US" dirty="0" err="1"/>
              <a:t>Rabbon</a:t>
            </a:r>
            <a:r>
              <a:rPr lang="en-US" dirty="0"/>
              <a:t> </a:t>
            </a:r>
            <a:r>
              <a:rPr lang="en-US" dirty="0" err="1"/>
              <a:t>waṢadīq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051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7286FE-F142-67F3-A5BE-0A2B6A92E1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FE63F-C89C-200F-F8C7-61776B28C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لا بالعَمَلِ لا بالقُدْرَةِ النعمَة وحدَها</a:t>
            </a:r>
            <a:br>
              <a:rPr lang="ar-SA" dirty="0"/>
            </a:br>
            <a:r>
              <a:rPr lang="ar-SA" dirty="0"/>
              <a:t>يسوعْ إبنُ اللهِ الخطيَّة تَحَمَّلَها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1C694F-AC9F-EA32-9640-35A02967A9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Not by works not by might by grace alone </a:t>
            </a:r>
          </a:p>
          <a:p>
            <a:r>
              <a:rPr lang="en-US" dirty="0"/>
              <a:t>Jesus the sacrifice God’s only son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3F7E09-D34D-4781-42AE-AE12837B504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bil`Amali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bilQodrati</a:t>
            </a:r>
            <a:r>
              <a:rPr lang="en-US" dirty="0"/>
              <a:t> ‘</a:t>
            </a:r>
            <a:r>
              <a:rPr lang="en-US" dirty="0" err="1"/>
              <a:t>Ane`mah</a:t>
            </a:r>
            <a:r>
              <a:rPr lang="en-US" dirty="0"/>
              <a:t> </a:t>
            </a:r>
            <a:r>
              <a:rPr lang="en-US" dirty="0" err="1"/>
              <a:t>Waḥdahā</a:t>
            </a:r>
            <a:endParaRPr lang="en-US" dirty="0"/>
          </a:p>
          <a:p>
            <a:r>
              <a:rPr lang="en-US" dirty="0" err="1"/>
              <a:t>Yasū</a:t>
            </a:r>
            <a:r>
              <a:rPr lang="en-US" dirty="0"/>
              <a:t>` ‘Ibnu </a:t>
            </a:r>
            <a:r>
              <a:rPr lang="en-US" dirty="0" err="1"/>
              <a:t>Llāhi</a:t>
            </a:r>
            <a:r>
              <a:rPr lang="en-US" dirty="0"/>
              <a:t> </a:t>
            </a:r>
            <a:r>
              <a:rPr lang="en-US" dirty="0" err="1"/>
              <a:t>Lkhatiyya</a:t>
            </a:r>
            <a:r>
              <a:rPr lang="en-US" dirty="0"/>
              <a:t> </a:t>
            </a:r>
            <a:r>
              <a:rPr lang="en-US" dirty="0" err="1"/>
              <a:t>Taḥammalahā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492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2D0BF-3362-3015-86E5-3879634045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D8C70-E833-7B81-9192-5929D59C3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لا بالعَمَلِ لا بالقُدْرَةِ النعمَة وحدَها</a:t>
            </a:r>
            <a:br>
              <a:rPr lang="ar-SA" dirty="0"/>
            </a:br>
            <a:r>
              <a:rPr lang="ar-SA" dirty="0"/>
              <a:t>يسوعْ إبنُ اللهِ الخطيَّة تَحَمَّلَها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AF5CF1-160F-4386-EBEE-BF16FAA5FF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Not by works not by might by grace alone </a:t>
            </a:r>
          </a:p>
          <a:p>
            <a:r>
              <a:rPr lang="en-US" dirty="0"/>
              <a:t>Jesus the sacrifice God’s only son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DE829C-E9AD-5CAF-D4A9-511C19D5128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bil`Amali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bilQodrati</a:t>
            </a:r>
            <a:r>
              <a:rPr lang="en-US" dirty="0"/>
              <a:t> ‘</a:t>
            </a:r>
            <a:r>
              <a:rPr lang="en-US" dirty="0" err="1"/>
              <a:t>Ane`mah</a:t>
            </a:r>
            <a:r>
              <a:rPr lang="en-US" dirty="0"/>
              <a:t> </a:t>
            </a:r>
            <a:r>
              <a:rPr lang="en-US" dirty="0" err="1"/>
              <a:t>Waḥdahā</a:t>
            </a:r>
            <a:endParaRPr lang="en-US" dirty="0"/>
          </a:p>
          <a:p>
            <a:r>
              <a:rPr lang="en-US" dirty="0" err="1"/>
              <a:t>Yasū</a:t>
            </a:r>
            <a:r>
              <a:rPr lang="en-US" dirty="0"/>
              <a:t>` ‘Ibnu </a:t>
            </a:r>
            <a:r>
              <a:rPr lang="en-US" dirty="0" err="1"/>
              <a:t>Llāhi</a:t>
            </a:r>
            <a:r>
              <a:rPr lang="en-US" dirty="0"/>
              <a:t> </a:t>
            </a:r>
            <a:r>
              <a:rPr lang="en-US" dirty="0" err="1"/>
              <a:t>Lkhatiyya</a:t>
            </a:r>
            <a:r>
              <a:rPr lang="en-US" dirty="0"/>
              <a:t> </a:t>
            </a:r>
            <a:r>
              <a:rPr lang="en-US" dirty="0" err="1"/>
              <a:t>Taḥammalahā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512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88F44-4F72-BCB2-AB1B-C9C33224FE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ABA5E-1B01-594C-F698-F754BD782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يا إلهَنا </a:t>
            </a:r>
            <a:r>
              <a:rPr lang="ar-SA" dirty="0" err="1"/>
              <a:t>إرفَعْنا</a:t>
            </a:r>
            <a:r>
              <a:rPr lang="ar-SA" dirty="0"/>
              <a:t> نحوَكَ في يومِ الضيقْ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A97542-826E-ECA8-E8D8-8B95952ACFB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Lord lift our eyes to you from darkest night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745E5F-A284-9DBA-063D-C27D6EA7218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Ilahanā</a:t>
            </a:r>
            <a:r>
              <a:rPr lang="en-US" dirty="0"/>
              <a:t> ‘</a:t>
            </a:r>
            <a:r>
              <a:rPr lang="en-US" dirty="0" err="1"/>
              <a:t>Erfa`nā</a:t>
            </a:r>
            <a:r>
              <a:rPr lang="en-US" dirty="0"/>
              <a:t> </a:t>
            </a:r>
            <a:r>
              <a:rPr lang="en-US" dirty="0" err="1"/>
              <a:t>Naḥwaka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Yawmi</a:t>
            </a:r>
            <a:r>
              <a:rPr lang="en-US" dirty="0"/>
              <a:t> </a:t>
            </a:r>
            <a:r>
              <a:rPr lang="en-US" dirty="0" err="1"/>
              <a:t>Ḍīq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47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9A3E69-0BAA-BB1A-9800-5F41325D2D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0B1585-1BCB-6A2A-563C-D7C87BC9E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يا رجانا ضُمَّنا فالعُمْرُ بكَ يليقْ</a:t>
            </a:r>
            <a:br>
              <a:rPr lang="ar-SA" dirty="0"/>
            </a:br>
            <a:r>
              <a:rPr lang="ar-SA" dirty="0"/>
              <a:t>إلهٌ ربٌّ وصديقْ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1BE463-6DD5-7ED4-84C8-8E517D29DF7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Let hope arise in us for You have won the fight </a:t>
            </a:r>
          </a:p>
          <a:p>
            <a:r>
              <a:rPr lang="en-US" dirty="0"/>
              <a:t>Brough us from death to life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26CE7A-9873-C541-3454-0ABCC3385A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Rajānā</a:t>
            </a:r>
            <a:r>
              <a:rPr lang="en-US" dirty="0"/>
              <a:t> </a:t>
            </a:r>
            <a:r>
              <a:rPr lang="en-US" dirty="0" err="1"/>
              <a:t>Ḍommana</a:t>
            </a:r>
            <a:r>
              <a:rPr lang="en-US" dirty="0"/>
              <a:t> </a:t>
            </a:r>
            <a:r>
              <a:rPr lang="en-US" dirty="0" err="1"/>
              <a:t>faL`Umru</a:t>
            </a:r>
            <a:r>
              <a:rPr lang="en-US" dirty="0"/>
              <a:t> Bika </a:t>
            </a:r>
            <a:r>
              <a:rPr lang="en-US" dirty="0" err="1"/>
              <a:t>Yalīq</a:t>
            </a:r>
            <a:endParaRPr lang="en-US" dirty="0"/>
          </a:p>
          <a:p>
            <a:r>
              <a:rPr lang="en-US" dirty="0"/>
              <a:t>‘</a:t>
            </a:r>
            <a:r>
              <a:rPr lang="en-US" dirty="0" err="1"/>
              <a:t>Ilahon</a:t>
            </a:r>
            <a:r>
              <a:rPr lang="en-US" dirty="0"/>
              <a:t> </a:t>
            </a:r>
            <a:r>
              <a:rPr lang="en-US" dirty="0" err="1"/>
              <a:t>Rabbon</a:t>
            </a:r>
            <a:r>
              <a:rPr lang="en-US" dirty="0"/>
              <a:t> </a:t>
            </a:r>
            <a:r>
              <a:rPr lang="en-US" dirty="0" err="1"/>
              <a:t>waṢadīq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03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878D32-8025-968A-A9B3-6902F00FC7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848C-7564-207B-534D-2403F6B78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يا إلهَنا </a:t>
            </a:r>
            <a:r>
              <a:rPr lang="ar-SA" dirty="0" err="1"/>
              <a:t>إرفَعْنا</a:t>
            </a:r>
            <a:r>
              <a:rPr lang="ar-SA" dirty="0"/>
              <a:t> نحوَكَ في يومِ الضيقْ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44A51A-8A31-D13B-74F9-DA74A1EE75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Lord lift our eyes to you from darkest night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D27DE4-8BA4-4D87-9EAD-859218A0940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Ilahanā</a:t>
            </a:r>
            <a:r>
              <a:rPr lang="en-US" dirty="0"/>
              <a:t> ‘</a:t>
            </a:r>
            <a:r>
              <a:rPr lang="en-US" dirty="0" err="1"/>
              <a:t>Erfa`nā</a:t>
            </a:r>
            <a:r>
              <a:rPr lang="en-US" dirty="0"/>
              <a:t> </a:t>
            </a:r>
            <a:r>
              <a:rPr lang="en-US" dirty="0" err="1"/>
              <a:t>Naḥwaka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Yawmi</a:t>
            </a:r>
            <a:r>
              <a:rPr lang="en-US" dirty="0"/>
              <a:t> </a:t>
            </a:r>
            <a:r>
              <a:rPr lang="en-US" dirty="0" err="1"/>
              <a:t>Ḍīq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9085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CE81C9-2751-0694-9557-F04B7A49FA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AD1E3-9E7A-B3CA-1E02-8FCE6CF2A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يا رجانا ضُمَّنا فالعُمْرُ بكَ يليقْ</a:t>
            </a:r>
            <a:br>
              <a:rPr lang="ar-SA" dirty="0"/>
            </a:br>
            <a:r>
              <a:rPr lang="ar-SA" dirty="0"/>
              <a:t>إلهٌ ربٌّ وصديقْ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625AAE-467E-E27E-E512-A87A53D0F0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Let hope arise in us for You have won the fight </a:t>
            </a:r>
          </a:p>
          <a:p>
            <a:r>
              <a:rPr lang="en-US" dirty="0"/>
              <a:t>Brough us from death to life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4EA71F-DD1C-A053-9A02-BB867F71E2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Rajānā</a:t>
            </a:r>
            <a:r>
              <a:rPr lang="en-US" dirty="0"/>
              <a:t> </a:t>
            </a:r>
            <a:r>
              <a:rPr lang="en-US" dirty="0" err="1"/>
              <a:t>Ḍommana</a:t>
            </a:r>
            <a:r>
              <a:rPr lang="en-US" dirty="0"/>
              <a:t> </a:t>
            </a:r>
            <a:r>
              <a:rPr lang="en-US" dirty="0" err="1"/>
              <a:t>faL`Umru</a:t>
            </a:r>
            <a:r>
              <a:rPr lang="en-US" dirty="0"/>
              <a:t> Bika </a:t>
            </a:r>
            <a:r>
              <a:rPr lang="en-US" dirty="0" err="1"/>
              <a:t>Yalīq</a:t>
            </a:r>
            <a:endParaRPr lang="en-US" dirty="0"/>
          </a:p>
          <a:p>
            <a:r>
              <a:rPr lang="en-US" dirty="0"/>
              <a:t>‘</a:t>
            </a:r>
            <a:r>
              <a:rPr lang="en-US" dirty="0" err="1"/>
              <a:t>Ilahon</a:t>
            </a:r>
            <a:r>
              <a:rPr lang="en-US" dirty="0"/>
              <a:t> </a:t>
            </a:r>
            <a:r>
              <a:rPr lang="en-US" dirty="0" err="1"/>
              <a:t>Rabbon</a:t>
            </a:r>
            <a:r>
              <a:rPr lang="en-US" dirty="0"/>
              <a:t> </a:t>
            </a:r>
            <a:r>
              <a:rPr lang="en-US" dirty="0" err="1"/>
              <a:t>waṢadīq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9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326935-2902-24F7-7F1F-1A37881FB7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70356-BECC-3A56-8F85-A27C2BBE37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إلهٌ ربٌّ وصديقْ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641635-26A0-D943-E37E-8295CB4CFB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Jesus God, Lord, and Friend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AF53B8-1649-DD85-D548-959B27B7E41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Ilāhon</a:t>
            </a:r>
            <a:r>
              <a:rPr lang="en-US" dirty="0"/>
              <a:t> </a:t>
            </a:r>
            <a:r>
              <a:rPr lang="en-US" dirty="0" err="1"/>
              <a:t>Rabbon</a:t>
            </a:r>
            <a:r>
              <a:rPr lang="en-US" dirty="0"/>
              <a:t> </a:t>
            </a:r>
            <a:r>
              <a:rPr lang="en-US" dirty="0" err="1"/>
              <a:t>waṢadīq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839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138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2759</TotalTime>
  <Words>614</Words>
  <Application>Microsoft Office PowerPoint</Application>
  <PresentationFormat>Widescreen</PresentationFormat>
  <Paragraphs>84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Aptos</vt:lpstr>
      <vt:lpstr>Arial</vt:lpstr>
      <vt:lpstr>Calibri</vt:lpstr>
      <vt:lpstr>Calibri Light</vt:lpstr>
      <vt:lpstr>Times New Roman</vt:lpstr>
      <vt:lpstr>5_Office Theme</vt:lpstr>
      <vt:lpstr>يا رجانا</vt:lpstr>
      <vt:lpstr>الكُلُّ أَخطأْ الكُلُّ زاغْ الكلُّ مُدانٌ فالإثمَ استساغْ</vt:lpstr>
      <vt:lpstr>لكنْ في يسوعَ تُمّحى الذنوبْ فالنّعمةُ غَطّتْ كلَّ من يَتوبْ</vt:lpstr>
      <vt:lpstr>لم نَعدْ أسرى لِخَوفِ المماتْ شُقَّ الحجابُ فَنِلْنا حياةْ</vt:lpstr>
      <vt:lpstr>أزالَ العارَ شَرانا بالدمّْ يسوعُ المسيحُ افتدى بني آدمْ</vt:lpstr>
      <vt:lpstr>يا إلهَنا إرفَعْنا نحوَكَ في يومِ الضيقْ</vt:lpstr>
      <vt:lpstr>يا رجانا ضُمَّنا فالعُمْرُ بكَ يليقْ إلهٌ ربٌّ وصديقْ</vt:lpstr>
      <vt:lpstr>بالنعمة تَبَنّى بالروحِ ضَمَنَّا ففي صليبِ المسيحْ قوّةُ الله</vt:lpstr>
      <vt:lpstr>حبُّهُ استَكنَّا الإيمانَ سَكَنَّا لَهُ التَسْبيحْ والشُكْرُ والصلاةْ</vt:lpstr>
      <vt:lpstr>يا إلهَنا إرفَعْنا نحوَكَ في يومِ الضيقْ</vt:lpstr>
      <vt:lpstr>يا رجانا ضُمَّنا فالعُمْرُ بكَ يليقْ إلهٌ ربٌّ وصديقْ</vt:lpstr>
      <vt:lpstr>لا بالعَمَلِ لا بالقُدْرَةِ النعمَة وحدَها يسوعْ إبنُ اللهِ الخطيَّة تَحَمَّلَها</vt:lpstr>
      <vt:lpstr>لا بالعَمَلِ لا بالقُدْرَةِ النعمَة وحدَها يسوعْ إبنُ اللهِ الخطيَّة تَحَمَّلَها</vt:lpstr>
      <vt:lpstr>يا إلهَنا إرفَعْنا نحوَكَ في يومِ الضيقْ</vt:lpstr>
      <vt:lpstr>يا رجانا ضُمَّنا فالعُمْرُ بكَ يليقْ إلهٌ ربٌّ وصديقْ</vt:lpstr>
      <vt:lpstr>يا إلهَنا إرفَعْنا نحوَكَ في يومِ الضيقْ</vt:lpstr>
      <vt:lpstr>يا رجانا ضُمَّنا فالعُمْرُ بكَ يليقْ إلهٌ ربٌّ وصديقْ</vt:lpstr>
      <vt:lpstr>إلهٌ ربٌّ وصديقْ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Nizar Fares</dc:creator>
  <cp:lastModifiedBy>Pascale Hage</cp:lastModifiedBy>
  <cp:revision>10</cp:revision>
  <dcterms:created xsi:type="dcterms:W3CDTF">2025-09-06T17:49:28Z</dcterms:created>
  <dcterms:modified xsi:type="dcterms:W3CDTF">2025-10-17T19:46:54Z</dcterms:modified>
</cp:coreProperties>
</file>