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2" r:id="rId1"/>
  </p:sldMasterIdLst>
  <p:sldIdLst>
    <p:sldId id="257" r:id="rId2"/>
    <p:sldId id="258" r:id="rId3"/>
    <p:sldId id="275" r:id="rId4"/>
    <p:sldId id="259" r:id="rId5"/>
    <p:sldId id="260" r:id="rId6"/>
    <p:sldId id="286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429"/>
    <p:restoredTop sz="93702"/>
  </p:normalViewPr>
  <p:slideViewPr>
    <p:cSldViewPr snapToGrid="0" snapToObjects="1">
      <p:cViewPr varScale="1">
        <p:scale>
          <a:sx n="117" d="100"/>
          <a:sy n="117" d="100"/>
        </p:scale>
        <p:origin x="6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502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14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763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44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88434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82142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0788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7554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760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7684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8A1AF996-2F9A-8C56-0893-2F22715DD2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كُــــلُّ الــمَــجـــدِ (قُـــدُّوسٌ)</a:t>
            </a:r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3AD19DF0-D7EF-DB3F-C632-5DF035DE22F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All The Glory (Sanctus)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0D18413A-0C8D-F9B8-121B-BCFADDB0D02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Kullul</a:t>
            </a:r>
            <a:r>
              <a:rPr lang="en-US" dirty="0"/>
              <a:t> </a:t>
            </a:r>
            <a:r>
              <a:rPr lang="en-US" dirty="0" err="1"/>
              <a:t>Majdi</a:t>
            </a:r>
            <a:r>
              <a:rPr lang="en-US" dirty="0"/>
              <a:t> (</a:t>
            </a:r>
            <a:r>
              <a:rPr lang="en-US" dirty="0" err="1"/>
              <a:t>Quddūson</a:t>
            </a:r>
            <a:r>
              <a:rPr lang="en-US" dirty="0"/>
              <a:t>)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170EF8F3-3265-FFD1-FC2A-C13AE055543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Traditional Hymn of the Old Armenian Church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797243C-94D3-6CB7-44E9-FEE723363A8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sv-SE" dirty="0"/>
              <a:t>Mina Tturāthel Kanasiy el‛Armaniy elQadīm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3FDA32A4-DF80-4006-42D0-D3700AB5417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من التراث الكنسي الأرمني القديم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ADC99B1-0778-BF40-8B76-B2F79EC2D901}"/>
              </a:ext>
            </a:extLst>
          </p:cNvPr>
          <p:cNvSpPr txBox="1">
            <a:spLocks noChangeAspect="1"/>
          </p:cNvSpPr>
          <p:nvPr/>
        </p:nvSpPr>
        <p:spPr>
          <a:xfrm>
            <a:off x="152400" y="4906655"/>
            <a:ext cx="11887200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endParaRPr lang="en-US" sz="3200" b="0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30803A02-7FD1-324A-A99A-B5CF7DB2EE37}"/>
              </a:ext>
            </a:extLst>
          </p:cNvPr>
          <p:cNvSpPr txBox="1">
            <a:spLocks noChangeAspect="1"/>
          </p:cNvSpPr>
          <p:nvPr/>
        </p:nvSpPr>
        <p:spPr>
          <a:xfrm>
            <a:off x="152400" y="5491430"/>
            <a:ext cx="1188720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200" dirty="0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9F65B7B3-B024-2A4F-97DD-FF267ABC1023}"/>
              </a:ext>
            </a:extLst>
          </p:cNvPr>
          <p:cNvSpPr txBox="1">
            <a:spLocks noChangeAspect="1"/>
          </p:cNvSpPr>
          <p:nvPr/>
        </p:nvSpPr>
        <p:spPr>
          <a:xfrm>
            <a:off x="152400" y="6076205"/>
            <a:ext cx="1188720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200" dirty="0">
              <a:solidFill>
                <a:schemeClr val="tx2">
                  <a:lumMod val="20000"/>
                  <a:lumOff val="8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69408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كُـــلُّ الـــمَـــجـــــدِ وَالإِكــــــرام</a:t>
            </a:r>
            <a:br>
              <a:rPr lang="ar-KW" dirty="0"/>
            </a:br>
            <a:r>
              <a:rPr lang="ar-KW" dirty="0"/>
              <a:t>كُــــلُّ الــحِــكــمَــــة وَالــتَّـسـبـيــح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All the glory and the honor </a:t>
            </a:r>
            <a:br>
              <a:rPr lang="en-US" dirty="0"/>
            </a:br>
            <a:r>
              <a:rPr lang="en-US" dirty="0"/>
              <a:t>All the wisdom and the praise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Kullul</a:t>
            </a:r>
            <a:r>
              <a:rPr lang="en-US" dirty="0"/>
              <a:t> </a:t>
            </a:r>
            <a:r>
              <a:rPr lang="en-US" dirty="0" err="1"/>
              <a:t>Majdi</a:t>
            </a:r>
            <a:r>
              <a:rPr lang="en-US" dirty="0"/>
              <a:t> </a:t>
            </a:r>
            <a:r>
              <a:rPr lang="en-US" dirty="0" err="1"/>
              <a:t>wal‛Ekrām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Kullul</a:t>
            </a:r>
            <a:r>
              <a:rPr lang="en-US" dirty="0"/>
              <a:t> </a:t>
            </a:r>
            <a:r>
              <a:rPr lang="en-US" dirty="0" err="1"/>
              <a:t>Ḥekma</a:t>
            </a:r>
            <a:r>
              <a:rPr lang="en-US" dirty="0"/>
              <a:t> </a:t>
            </a:r>
            <a:r>
              <a:rPr lang="en-US" dirty="0" err="1"/>
              <a:t>waTtasbīḥ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6303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كُـــلُّ الــشُّــكــــرِ وَالــتَّـعـظـيـــم</a:t>
            </a:r>
            <a:br>
              <a:rPr lang="ar-KW" dirty="0"/>
            </a:br>
            <a:r>
              <a:rPr lang="ar-KW" dirty="0"/>
              <a:t>كُــــلُّ الـــقُــــــوَّة وَالـــقُــــــــدرَة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All the thanksgiving and the magnification </a:t>
            </a:r>
            <a:br>
              <a:rPr lang="en-US" dirty="0"/>
            </a:br>
            <a:r>
              <a:rPr lang="en-US" dirty="0"/>
              <a:t>All the power and the omnipotence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Kullu</a:t>
            </a:r>
            <a:r>
              <a:rPr lang="en-US" dirty="0"/>
              <a:t> Shukri </a:t>
            </a:r>
            <a:r>
              <a:rPr lang="en-US" dirty="0" err="1"/>
              <a:t>waTtaʻẓīm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Kullul</a:t>
            </a:r>
            <a:r>
              <a:rPr lang="en-US" dirty="0"/>
              <a:t> </a:t>
            </a:r>
            <a:r>
              <a:rPr lang="en-US" dirty="0" err="1"/>
              <a:t>Quwwa</a:t>
            </a:r>
            <a:r>
              <a:rPr lang="en-US" dirty="0"/>
              <a:t> </a:t>
            </a:r>
            <a:r>
              <a:rPr lang="en-US" dirty="0" err="1"/>
              <a:t>walQudra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905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لإِلــهِــنــا الــقَــديــر</a:t>
            </a:r>
            <a:br>
              <a:rPr lang="ar-KW" dirty="0"/>
            </a:br>
            <a:r>
              <a:rPr lang="ar-KW" dirty="0"/>
              <a:t>إِلـى دَهْــرِ الـدُّهــورِ ... آمـــيــن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Be to our Mighty God, forever and ever, Amen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li‛Elāhināl</a:t>
            </a:r>
            <a:r>
              <a:rPr lang="en-US" dirty="0"/>
              <a:t> </a:t>
            </a:r>
            <a:r>
              <a:rPr lang="en-US" dirty="0" err="1"/>
              <a:t>Qadīr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Elā</a:t>
            </a:r>
            <a:r>
              <a:rPr lang="en-US" dirty="0"/>
              <a:t> </a:t>
            </a:r>
            <a:r>
              <a:rPr lang="en-US" dirty="0" err="1"/>
              <a:t>Dahri</a:t>
            </a:r>
            <a:r>
              <a:rPr lang="en-US" dirty="0"/>
              <a:t> </a:t>
            </a:r>
            <a:r>
              <a:rPr lang="en-US" dirty="0" err="1"/>
              <a:t>Dduhūri</a:t>
            </a:r>
            <a:r>
              <a:rPr lang="en-US" dirty="0"/>
              <a:t> … ‛</a:t>
            </a:r>
            <a:r>
              <a:rPr lang="en-US" dirty="0" err="1"/>
              <a:t>Āmīn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1886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C44F4DA0-267C-D09D-D4DE-CED749BF98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قُـــدُّوسٌ .. قُـــدُّوسٌ .. قُـــدُّوسٌ </a:t>
            </a:r>
            <a:br>
              <a:rPr lang="ar-KW" dirty="0"/>
            </a:br>
            <a:r>
              <a:rPr lang="ar-KW" dirty="0"/>
              <a:t>رَبُّــنــا الإِلــهُ الــقَــديـــرُ ... </a:t>
            </a:r>
            <a:r>
              <a:rPr lang="ar-KW" dirty="0" err="1"/>
              <a:t>هَـلِّـلـويـا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/>
              <a:t>Holy is our Lord, The Mighty God, Alleluia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400" dirty="0" err="1"/>
              <a:t>Quddūson</a:t>
            </a:r>
            <a:r>
              <a:rPr lang="en-US" sz="6400" dirty="0"/>
              <a:t>, </a:t>
            </a:r>
            <a:r>
              <a:rPr lang="en-US" sz="6400" dirty="0" err="1"/>
              <a:t>Quddūson</a:t>
            </a:r>
            <a:r>
              <a:rPr lang="en-US" sz="6400" dirty="0"/>
              <a:t>, </a:t>
            </a:r>
            <a:r>
              <a:rPr lang="en-US" sz="6400" dirty="0" err="1"/>
              <a:t>Quddūson</a:t>
            </a:r>
            <a:r>
              <a:rPr lang="en-US" sz="6400" dirty="0"/>
              <a:t> </a:t>
            </a:r>
            <a:br>
              <a:rPr lang="en-US" sz="6400" dirty="0"/>
            </a:br>
            <a:r>
              <a:rPr lang="en-US" sz="6400" dirty="0" err="1"/>
              <a:t>Rabbunāl</a:t>
            </a:r>
            <a:r>
              <a:rPr lang="en-US" sz="6400" dirty="0"/>
              <a:t> ‛</a:t>
            </a:r>
            <a:r>
              <a:rPr lang="en-US" sz="6400" dirty="0" err="1"/>
              <a:t>Elāhul</a:t>
            </a:r>
            <a:r>
              <a:rPr lang="en-US" sz="6400" dirty="0"/>
              <a:t> </a:t>
            </a:r>
            <a:r>
              <a:rPr lang="en-US" sz="6400" dirty="0" err="1"/>
              <a:t>Qadīru</a:t>
            </a:r>
            <a:r>
              <a:rPr lang="en-US" sz="6400" dirty="0"/>
              <a:t>, </a:t>
            </a:r>
            <a:r>
              <a:rPr lang="en-US" sz="6400" dirty="0" err="1"/>
              <a:t>Hallelūyā</a:t>
            </a:r>
            <a:endParaRPr lang="en-US" sz="6400" dirty="0"/>
          </a:p>
        </p:txBody>
      </p:sp>
    </p:spTree>
    <p:extLst>
      <p:ext uri="{BB962C8B-B14F-4D97-AF65-F5344CB8AC3E}">
        <p14:creationId xmlns:p14="http://schemas.microsoft.com/office/powerpoint/2010/main" val="65479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03367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155</Words>
  <Application>Microsoft Office PowerPoint</Application>
  <PresentationFormat>Widescreen</PresentationFormat>
  <Paragraphs>18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 Light</vt:lpstr>
      <vt:lpstr>Arial</vt:lpstr>
      <vt:lpstr>Times New Roman</vt:lpstr>
      <vt:lpstr>5_Office Theme</vt:lpstr>
      <vt:lpstr>كُــــلُّ الــمَــجـــدِ (قُـــدُّوسٌ)</vt:lpstr>
      <vt:lpstr>كُـــلُّ الـــمَـــجـــــدِ وَالإِكــــــرام كُــــلُّ الــحِــكــمَــــة وَالــتَّـسـبـيــح</vt:lpstr>
      <vt:lpstr>كُـــلُّ الــشُّــكــــرِ وَالــتَّـعـظـيـــم كُــــلُّ الـــقُــــــوَّة وَالـــقُــــــــدرَة</vt:lpstr>
      <vt:lpstr>لإِلــهِــنــا الــقَــديــر إِلـى دَهْــرِ الـدُّهــورِ ... آمـــيــن</vt:lpstr>
      <vt:lpstr>قُـــدُّوسٌ .. قُـــدُّوسٌ .. قُـــدُّوسٌ  رَبُّــنــا الإِلــهُ الــقَــديـــرُ ... هَـلِّـلـويـا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Kullul Majdi - (كل المجد (قدوس</dc:title>
  <dc:subject>Glory, Sanctus</dc:subject>
  <dc:creator>Nizart</dc:creator>
  <cp:keywords>Salpi</cp:keywords>
  <cp:lastModifiedBy>Pascale Hage</cp:lastModifiedBy>
  <cp:revision>28</cp:revision>
  <dcterms:created xsi:type="dcterms:W3CDTF">2018-07-14T17:32:10Z</dcterms:created>
  <dcterms:modified xsi:type="dcterms:W3CDTF">2025-04-18T14:54:26Z</dcterms:modified>
  <cp:category>Armenian</cp:category>
</cp:coreProperties>
</file>