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1"/>
  </p:notesMasterIdLst>
  <p:handoutMasterIdLst>
    <p:handoutMasterId r:id="rId22"/>
  </p:handoutMasterIdLst>
  <p:sldIdLst>
    <p:sldId id="350" r:id="rId2"/>
    <p:sldId id="352" r:id="rId3"/>
    <p:sldId id="265" r:id="rId4"/>
    <p:sldId id="353" r:id="rId5"/>
    <p:sldId id="354" r:id="rId6"/>
    <p:sldId id="355" r:id="rId7"/>
    <p:sldId id="356" r:id="rId8"/>
    <p:sldId id="357" r:id="rId9"/>
    <p:sldId id="366" r:id="rId10"/>
    <p:sldId id="358" r:id="rId11"/>
    <p:sldId id="359" r:id="rId12"/>
    <p:sldId id="367" r:id="rId13"/>
    <p:sldId id="360" r:id="rId14"/>
    <p:sldId id="361" r:id="rId15"/>
    <p:sldId id="372" r:id="rId16"/>
    <p:sldId id="373" r:id="rId17"/>
    <p:sldId id="374" r:id="rId18"/>
    <p:sldId id="375" r:id="rId19"/>
    <p:sldId id="34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15" autoAdjust="0"/>
    <p:restoredTop sz="94725"/>
  </p:normalViewPr>
  <p:slideViewPr>
    <p:cSldViewPr snapToGrid="0" snapToObjects="1">
      <p:cViewPr varScale="1">
        <p:scale>
          <a:sx n="67" d="100"/>
          <a:sy n="67" d="100"/>
        </p:scale>
        <p:origin x="48" y="68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28/09/2025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28/09/2025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ا ق</a:t>
            </a:r>
            <a:r>
              <a:rPr lang="ar-LB" dirty="0"/>
              <a:t>ــ</a:t>
            </a:r>
            <a:r>
              <a:rPr lang="ar-SA" dirty="0"/>
              <a:t>صّ</a:t>
            </a:r>
            <a:r>
              <a:rPr lang="ar-LB" dirty="0"/>
              <a:t>َـــ</a:t>
            </a:r>
            <a:r>
              <a:rPr lang="ar-SA" dirty="0"/>
              <a:t>ةً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What a Story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Qiṣṣatan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67023B95-5B8D-CA04-AC95-B66DBD387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z="4400" dirty="0"/>
              <a:t>كلمات:</a:t>
            </a:r>
            <a:r>
              <a:rPr lang="en-US" sz="4400" dirty="0"/>
              <a:t> </a:t>
            </a:r>
            <a:r>
              <a:rPr lang="ar-LB" sz="4400" dirty="0"/>
              <a:t>سمير الشوملي</a:t>
            </a:r>
            <a:endParaRPr lang="en-US" sz="4400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58CD2B5-0B18-B84D-EDB1-122E61C329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Lyrics by: Samir Shomali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9F1C8B7A-4B9A-2DA2-0EF1-A52EC95581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Kalimāt</a:t>
            </a:r>
            <a:r>
              <a:rPr lang="en-US" sz="3600" dirty="0"/>
              <a:t>: Samir Shomali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B48D22B-59C0-67B5-CF8C-9F447A4F73C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04560" y="6050280"/>
            <a:ext cx="6019800" cy="640080"/>
          </a:xfrm>
        </p:spPr>
        <p:txBody>
          <a:bodyPr/>
          <a:lstStyle/>
          <a:p>
            <a:r>
              <a:rPr lang="en-US" sz="3000" dirty="0"/>
              <a:t>Music by: Spiro </a:t>
            </a:r>
            <a:r>
              <a:rPr lang="en-US" sz="3000" dirty="0" err="1"/>
              <a:t>Jildeh</a:t>
            </a:r>
            <a:r>
              <a:rPr lang="en-US" sz="3000" dirty="0"/>
              <a:t> &amp; Eyad Haddad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29435D1-69FE-DE11-EA7A-B691201B1F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04560" y="5318760"/>
            <a:ext cx="6019800" cy="640080"/>
          </a:xfrm>
        </p:spPr>
        <p:txBody>
          <a:bodyPr/>
          <a:lstStyle/>
          <a:p>
            <a:r>
              <a:rPr lang="en-US" sz="3000" dirty="0" err="1"/>
              <a:t>Talḥīn</a:t>
            </a:r>
            <a:r>
              <a:rPr lang="en-US" sz="3000" dirty="0"/>
              <a:t>: Spiro </a:t>
            </a:r>
            <a:r>
              <a:rPr lang="en-US" sz="3000" dirty="0" err="1"/>
              <a:t>Jildeh</a:t>
            </a:r>
            <a:r>
              <a:rPr lang="en-US" sz="3000" dirty="0"/>
              <a:t> &amp; Eyad Haddad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3CBB6C6-B96F-E3BC-2740-BC2CC68B50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3000" dirty="0"/>
              <a:t>Arranged by: Spiro </a:t>
            </a:r>
            <a:r>
              <a:rPr lang="en-US" sz="3000" dirty="0" err="1"/>
              <a:t>Jildeh</a:t>
            </a:r>
            <a:r>
              <a:rPr lang="en-US" sz="3000" dirty="0"/>
              <a:t> 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249C4673-81D3-4A1C-FB0E-0662DC569B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3000" dirty="0" err="1"/>
              <a:t>Tawzīʻ</a:t>
            </a:r>
            <a:r>
              <a:rPr lang="en-US" sz="3000" dirty="0"/>
              <a:t>: Spiro </a:t>
            </a:r>
            <a:r>
              <a:rPr lang="en-US" sz="3000" dirty="0" err="1"/>
              <a:t>Jildeh</a:t>
            </a:r>
            <a:r>
              <a:rPr lang="en-US" sz="3000" dirty="0"/>
              <a:t> 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6A08DF50-3B47-07EF-2FE3-31039E90A33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04560" y="4587240"/>
            <a:ext cx="6019800" cy="640080"/>
          </a:xfrm>
        </p:spPr>
        <p:txBody>
          <a:bodyPr/>
          <a:lstStyle/>
          <a:p>
            <a:r>
              <a:rPr lang="ar-SA" sz="3000" dirty="0"/>
              <a:t>تلحين:</a:t>
            </a:r>
            <a:r>
              <a:rPr lang="en-US" sz="3000" dirty="0"/>
              <a:t> </a:t>
            </a:r>
            <a:r>
              <a:rPr lang="ar-LB" sz="3000" dirty="0"/>
              <a:t>سبيرو جلده</a:t>
            </a:r>
            <a:r>
              <a:rPr lang="en-US" sz="3000" dirty="0"/>
              <a:t> </a:t>
            </a:r>
            <a:r>
              <a:rPr lang="ar-LB" sz="3000" dirty="0"/>
              <a:t>وإياد حداد</a:t>
            </a:r>
            <a:endParaRPr lang="en-US" sz="3000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AE4F845D-EEA2-C407-37FE-8CB8E67709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sz="3000" dirty="0"/>
              <a:t>توزيع</a:t>
            </a:r>
            <a:r>
              <a:rPr lang="en-US" sz="3000" dirty="0"/>
              <a:t>:</a:t>
            </a:r>
            <a:r>
              <a:rPr lang="ar-LB" sz="3000" dirty="0"/>
              <a:t> سبيرو جلده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03857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ا ق</a:t>
            </a:r>
            <a:r>
              <a:rPr lang="ar-LB" dirty="0"/>
              <a:t>ـ</a:t>
            </a:r>
            <a:r>
              <a:rPr lang="ar-KW" dirty="0"/>
              <a:t>صّ</a:t>
            </a:r>
            <a:r>
              <a:rPr lang="ar-LB" dirty="0"/>
              <a:t>َــ</a:t>
            </a:r>
            <a:r>
              <a:rPr lang="ar-KW" dirty="0"/>
              <a:t>ةً لا تَ</a:t>
            </a:r>
            <a:r>
              <a:rPr lang="ar-LB" dirty="0"/>
              <a:t>ــ</a:t>
            </a:r>
            <a:r>
              <a:rPr lang="ar-KW" dirty="0"/>
              <a:t>عْ</a:t>
            </a:r>
            <a:r>
              <a:rPr lang="ar-LB" dirty="0"/>
              <a:t>ــ</a:t>
            </a:r>
            <a:r>
              <a:rPr lang="ar-KW" dirty="0"/>
              <a:t>تَ</a:t>
            </a:r>
            <a:r>
              <a:rPr lang="ar-LB" dirty="0"/>
              <a:t>ــ</a:t>
            </a:r>
            <a:r>
              <a:rPr lang="ar-KW" dirty="0"/>
              <a:t>قُ</a:t>
            </a:r>
            <a:br>
              <a:rPr lang="en-US" dirty="0"/>
            </a:br>
            <a:r>
              <a:rPr lang="ar-KW" dirty="0"/>
              <a:t>عَ</a:t>
            </a:r>
            <a:r>
              <a:rPr lang="ar-LB" dirty="0"/>
              <a:t>ـ</a:t>
            </a:r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رَ ال</a:t>
            </a:r>
            <a:r>
              <a:rPr lang="ar-LB" dirty="0"/>
              <a:t>ــ</a:t>
            </a:r>
            <a:r>
              <a:rPr lang="ar-KW" dirty="0"/>
              <a:t>م</a:t>
            </a:r>
            <a:r>
              <a:rPr lang="ar-LB" dirty="0"/>
              <a:t>ــ</a:t>
            </a:r>
            <a:r>
              <a:rPr lang="ar-KW" dirty="0"/>
              <a:t>دى ت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ألَّ</a:t>
            </a:r>
            <a:r>
              <a:rPr lang="ar-LB" dirty="0"/>
              <a:t>ــ</a:t>
            </a:r>
            <a:r>
              <a:rPr lang="ar-KW" dirty="0"/>
              <a:t>قُ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A story that never ages</a:t>
            </a:r>
          </a:p>
          <a:p>
            <a:r>
              <a:rPr lang="en-US" dirty="0"/>
              <a:t>Shining across all time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Qiṣṣatan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Ta`taqu</a:t>
            </a:r>
            <a:endParaRPr lang="en-US" dirty="0"/>
          </a:p>
          <a:p>
            <a:r>
              <a:rPr lang="en-US" dirty="0"/>
              <a:t>`</a:t>
            </a:r>
            <a:r>
              <a:rPr lang="en-US" dirty="0" err="1"/>
              <a:t>AbraL</a:t>
            </a:r>
            <a:r>
              <a:rPr lang="en-US" dirty="0"/>
              <a:t> </a:t>
            </a: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Tata’allaqu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8107F-937B-ACA4-C79A-FA0143C755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F2C7B-01F3-C6CC-5F27-D52EF7FC9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 زالَ ق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 يَ</a:t>
            </a:r>
            <a:r>
              <a:rPr lang="ar-LB" dirty="0"/>
              <a:t>ـ</a:t>
            </a:r>
            <a:r>
              <a:rPr lang="ar-KW" dirty="0"/>
              <a:t>خْ</a:t>
            </a:r>
            <a:r>
              <a:rPr lang="ar-LB" dirty="0"/>
              <a:t>ـ</a:t>
            </a:r>
            <a:r>
              <a:rPr lang="ar-KW" dirty="0"/>
              <a:t>فِ</a:t>
            </a:r>
            <a:r>
              <a:rPr lang="ar-LB" dirty="0"/>
              <a:t>ــ</a:t>
            </a:r>
            <a:r>
              <a:rPr lang="ar-KW" dirty="0"/>
              <a:t>قُ	</a:t>
            </a:r>
            <a:br>
              <a:rPr lang="en-US" dirty="0"/>
            </a:b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مّ</a:t>
            </a:r>
            <a:r>
              <a:rPr lang="ar-LB" dirty="0"/>
              <a:t>ـ</a:t>
            </a:r>
            <a:r>
              <a:rPr lang="ar-KW" dirty="0"/>
              <a:t>ا تُ</a:t>
            </a:r>
            <a:r>
              <a:rPr lang="ar-LB" dirty="0"/>
              <a:t>ــ</a:t>
            </a:r>
            <a:r>
              <a:rPr lang="ar-KW" dirty="0"/>
              <a:t>ع</a:t>
            </a:r>
            <a:r>
              <a:rPr lang="ar-LB" dirty="0"/>
              <a:t>ـ</a:t>
            </a:r>
            <a:r>
              <a:rPr lang="ar-KW" dirty="0"/>
              <a:t>ادُ ف</a:t>
            </a:r>
            <a:r>
              <a:rPr lang="ar-LB" dirty="0"/>
              <a:t>ـ</a:t>
            </a:r>
            <a:r>
              <a:rPr lang="ar-KW" dirty="0"/>
              <a:t>ص</a:t>
            </a:r>
            <a:r>
              <a:rPr lang="ar-LB" dirty="0"/>
              <a:t>ـ</a:t>
            </a:r>
            <a:r>
              <a:rPr lang="ar-KW" dirty="0"/>
              <a:t>ولُ</a:t>
            </a:r>
            <a:r>
              <a:rPr lang="ar-LB" dirty="0"/>
              <a:t>ـ</a:t>
            </a:r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68E35A-C088-6DD6-C942-6C76A4B276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My heart still beats with wonder</a:t>
            </a:r>
          </a:p>
          <a:p>
            <a:r>
              <a:rPr lang="en-US" dirty="0"/>
              <a:t>Every time it is retold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11F858-AD19-E3A6-2C4C-8E2F32F068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Zāla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Yakhfiqu</a:t>
            </a:r>
            <a:r>
              <a:rPr lang="en-US" dirty="0"/>
              <a:t> </a:t>
            </a:r>
          </a:p>
          <a:p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Tu`ādu</a:t>
            </a:r>
            <a:r>
              <a:rPr lang="en-US" dirty="0"/>
              <a:t> </a:t>
            </a:r>
            <a:r>
              <a:rPr lang="en-US" dirty="0" err="1"/>
              <a:t>Fuṣūluhā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6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00967-99FA-125E-BC52-1807E7F9A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DF206-A163-A0EA-ECC1-198FA0403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 زال فِ</a:t>
            </a:r>
            <a:r>
              <a:rPr lang="ar-LB" dirty="0"/>
              <a:t>ـ</a:t>
            </a:r>
            <a:r>
              <a:rPr lang="ar-KW" dirty="0"/>
              <a:t>كْ</a:t>
            </a:r>
            <a:r>
              <a:rPr lang="ar-LB" dirty="0"/>
              <a:t>ـ</a:t>
            </a:r>
            <a:r>
              <a:rPr lang="ar-KW" dirty="0"/>
              <a:t>ري يَ</a:t>
            </a:r>
            <a:r>
              <a:rPr lang="ar-LB" dirty="0"/>
              <a:t>ـ</a:t>
            </a:r>
            <a:r>
              <a:rPr lang="ar-KW" dirty="0"/>
              <a:t>طْ</a:t>
            </a:r>
            <a:r>
              <a:rPr lang="ar-LB" dirty="0"/>
              <a:t>ـ</a:t>
            </a:r>
            <a:r>
              <a:rPr lang="ar-KW" dirty="0"/>
              <a:t>رَبُ</a:t>
            </a:r>
            <a:br>
              <a:rPr lang="en-US" dirty="0"/>
            </a:br>
            <a:r>
              <a:rPr lang="ar-KW" dirty="0"/>
              <a:t>لِ</a:t>
            </a:r>
            <a:r>
              <a:rPr lang="ar-LB" dirty="0"/>
              <a:t>ـ</a:t>
            </a:r>
            <a:r>
              <a:rPr lang="ar-KW" dirty="0"/>
              <a:t>سَ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اعِ</a:t>
            </a:r>
            <a:r>
              <a:rPr lang="ar-LB" dirty="0"/>
              <a:t>ـ</a:t>
            </a:r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ا ي</a:t>
            </a:r>
            <a:r>
              <a:rPr lang="ar-LB" dirty="0"/>
              <a:t>ـ</a:t>
            </a:r>
            <a:r>
              <a:rPr lang="ar-KW" dirty="0"/>
              <a:t>س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غ</a:t>
            </a:r>
            <a:r>
              <a:rPr lang="ar-LB" dirty="0"/>
              <a:t>ــ</a:t>
            </a:r>
            <a:r>
              <a:rPr lang="ar-KW" dirty="0"/>
              <a:t>رِبُ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5C829C-BA25-DB40-0196-E89CE81468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My mind still sways with awe</a:t>
            </a:r>
          </a:p>
          <a:p>
            <a:r>
              <a:rPr lang="en-US" dirty="0"/>
              <a:t>Surprised each time I hear it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D4AD12-B5F1-BE34-7D5C-1972525426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Zāla</a:t>
            </a:r>
            <a:r>
              <a:rPr lang="en-US" dirty="0"/>
              <a:t> </a:t>
            </a:r>
            <a:r>
              <a:rPr lang="en-US" dirty="0" err="1"/>
              <a:t>Fikrī</a:t>
            </a:r>
            <a:r>
              <a:rPr lang="en-US" dirty="0"/>
              <a:t> </a:t>
            </a:r>
            <a:r>
              <a:rPr lang="en-US" dirty="0" err="1"/>
              <a:t>Yaṭrabu</a:t>
            </a:r>
            <a:r>
              <a:rPr lang="en-US" dirty="0"/>
              <a:t> </a:t>
            </a:r>
          </a:p>
          <a:p>
            <a:r>
              <a:rPr lang="en-US" dirty="0" err="1"/>
              <a:t>liSamā`ihā</a:t>
            </a:r>
            <a:r>
              <a:rPr lang="en-US" dirty="0"/>
              <a:t> </a:t>
            </a:r>
            <a:r>
              <a:rPr lang="en-US" dirty="0" err="1"/>
              <a:t>Yastaghribu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68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2B1FBC-9EDB-8CEC-9D85-E6652597D3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D6150-116E-AEF9-3144-90BD1E99F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ذي ال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ـ</a:t>
            </a:r>
            <a:r>
              <a:rPr lang="ar-KW" dirty="0"/>
              <a:t>ك</a:t>
            </a:r>
            <a:r>
              <a:rPr lang="ar-LB" dirty="0"/>
              <a:t>ـ</a:t>
            </a:r>
            <a:r>
              <a:rPr lang="ar-KW" dirty="0"/>
              <a:t>اي</a:t>
            </a:r>
            <a:r>
              <a:rPr lang="ar-LB" dirty="0"/>
              <a:t>ـ</a:t>
            </a:r>
            <a:r>
              <a:rPr lang="ar-KW" dirty="0"/>
              <a:t>ةُ أَغْ</a:t>
            </a:r>
            <a:r>
              <a:rPr lang="ar-LB" dirty="0"/>
              <a:t>ـــ</a:t>
            </a:r>
            <a:r>
              <a:rPr lang="ar-KW" dirty="0"/>
              <a:t>رَبُ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الِ ظ</a:t>
            </a:r>
            <a:r>
              <a:rPr lang="ar-LB" dirty="0"/>
              <a:t>ـ</a:t>
            </a:r>
            <a:r>
              <a:rPr lang="ar-KW" dirty="0"/>
              <a:t>لَّ ف</a:t>
            </a:r>
            <a:r>
              <a:rPr lang="ar-LB" dirty="0"/>
              <a:t>ـ</a:t>
            </a:r>
            <a:r>
              <a:rPr lang="ar-KW" dirty="0"/>
              <a:t>ض</a:t>
            </a:r>
            <a:r>
              <a:rPr lang="ar-LB" dirty="0"/>
              <a:t>ـ</a:t>
            </a:r>
            <a:r>
              <a:rPr lang="ar-KW" dirty="0"/>
              <a:t>ولُها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CCE3B2-2D2F-85FF-D092-F22E35FB11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This tale appears the strangest</a:t>
            </a:r>
          </a:p>
          <a:p>
            <a:r>
              <a:rPr lang="en-US" dirty="0"/>
              <a:t>Its mystery stayed in my mind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C1F8E0-B4A2-E4A4-D7C4-5F79E1AAA4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HaẓiL</a:t>
            </a:r>
            <a:r>
              <a:rPr lang="en-US" dirty="0"/>
              <a:t> </a:t>
            </a:r>
            <a:r>
              <a:rPr lang="en-US" dirty="0" err="1"/>
              <a:t>Ḥikāyatu</a:t>
            </a:r>
            <a:r>
              <a:rPr lang="en-US" dirty="0"/>
              <a:t> ‘</a:t>
            </a:r>
            <a:r>
              <a:rPr lang="en-US" dirty="0" err="1"/>
              <a:t>Aghrabu</a:t>
            </a:r>
            <a:endParaRPr lang="en-US" dirty="0"/>
          </a:p>
          <a:p>
            <a:r>
              <a:rPr lang="en-US" dirty="0" err="1"/>
              <a:t>FiL</a:t>
            </a:r>
            <a:r>
              <a:rPr lang="en-US" dirty="0"/>
              <a:t> </a:t>
            </a:r>
            <a:r>
              <a:rPr lang="en-US" dirty="0" err="1"/>
              <a:t>Bāli</a:t>
            </a:r>
            <a:r>
              <a:rPr lang="en-US" dirty="0"/>
              <a:t> </a:t>
            </a:r>
            <a:r>
              <a:rPr lang="en-US" dirty="0" err="1"/>
              <a:t>Żalla</a:t>
            </a:r>
            <a:r>
              <a:rPr lang="en-US" dirty="0"/>
              <a:t> </a:t>
            </a:r>
            <a:r>
              <a:rPr lang="en-US" dirty="0" err="1"/>
              <a:t>Fudūluhā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54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CD469-FEA2-6244-7F08-B3F3F5512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2937-2063-3514-51B3-8E76ACFE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اللهُ ي</a:t>
            </a:r>
            <a:r>
              <a:rPr lang="ar-LB" dirty="0"/>
              <a:t>ـ</a:t>
            </a:r>
            <a:r>
              <a:rPr lang="ar-KW" dirty="0"/>
              <a:t>ك</a:t>
            </a:r>
            <a:r>
              <a:rPr lang="ar-LB" dirty="0"/>
              <a:t>ــ</a:t>
            </a:r>
            <a:r>
              <a:rPr lang="ar-KW" dirty="0"/>
              <a:t>ش</a:t>
            </a:r>
            <a:r>
              <a:rPr lang="ar-LB" dirty="0"/>
              <a:t>ــ</a:t>
            </a:r>
            <a:r>
              <a:rPr lang="ar-KW" dirty="0"/>
              <a:t>فُ ق</a:t>
            </a:r>
            <a:r>
              <a:rPr lang="ar-LB" dirty="0"/>
              <a:t>َــ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بَ</a:t>
            </a:r>
            <a:r>
              <a:rPr lang="ar-LB" dirty="0"/>
              <a:t>ــ</a:t>
            </a:r>
            <a:r>
              <a:rPr lang="ar-KW" dirty="0"/>
              <a:t>هُ</a:t>
            </a:r>
            <a:br>
              <a:rPr lang="en-US" dirty="0"/>
            </a:b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ك</a:t>
            </a:r>
            <a:r>
              <a:rPr lang="ar-LB" dirty="0"/>
              <a:t>ـ</a:t>
            </a:r>
            <a:r>
              <a:rPr lang="ar-KW" dirty="0"/>
              <a:t>لِّ يَعْ</a:t>
            </a:r>
            <a:r>
              <a:rPr lang="ar-LB" dirty="0"/>
              <a:t>ـ</a:t>
            </a:r>
            <a:r>
              <a:rPr lang="ar-KW" dirty="0"/>
              <a:t>رِضُ حُ</a:t>
            </a:r>
            <a:r>
              <a:rPr lang="ar-LB" dirty="0"/>
              <a:t>ـ</a:t>
            </a:r>
            <a:r>
              <a:rPr lang="ar-KW" dirty="0"/>
              <a:t>بَّ</a:t>
            </a:r>
            <a:r>
              <a:rPr lang="ar-LB" dirty="0"/>
              <a:t>ـ</a:t>
            </a:r>
            <a:r>
              <a:rPr lang="ar-KW" dirty="0"/>
              <a:t>هُ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CE0712-D0BC-B74F-07DB-860E75DBC1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God reveals His own heart</a:t>
            </a:r>
          </a:p>
          <a:p>
            <a:r>
              <a:rPr lang="en-US" dirty="0"/>
              <a:t>He shows His love to everybody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331D07-14AB-BF83-8961-1F4D82D4E26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‘Allāhu </a:t>
            </a:r>
            <a:r>
              <a:rPr lang="en-US" dirty="0" err="1"/>
              <a:t>Yakshifu</a:t>
            </a:r>
            <a:r>
              <a:rPr lang="en-US" dirty="0"/>
              <a:t> </a:t>
            </a:r>
            <a:r>
              <a:rPr lang="en-US" dirty="0" err="1"/>
              <a:t>Qalbahu</a:t>
            </a:r>
            <a:r>
              <a:rPr lang="en-US" dirty="0"/>
              <a:t> </a:t>
            </a:r>
          </a:p>
          <a:p>
            <a:r>
              <a:rPr lang="en-US" dirty="0" err="1"/>
              <a:t>liL</a:t>
            </a:r>
            <a:r>
              <a:rPr lang="en-US" dirty="0"/>
              <a:t> Kulli </a:t>
            </a:r>
            <a:r>
              <a:rPr lang="en-US" dirty="0" err="1"/>
              <a:t>Ya`riḍu</a:t>
            </a:r>
            <a:r>
              <a:rPr lang="en-US" dirty="0"/>
              <a:t> </a:t>
            </a:r>
            <a:r>
              <a:rPr lang="en-US" dirty="0" err="1"/>
              <a:t>Ḥubbahu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44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2F41B-87B2-EDE0-1381-9C841870B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1CC29-F975-5B58-89BE-159D8BDB1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ذا شَ</a:t>
            </a:r>
            <a:r>
              <a:rPr lang="ar-LB" dirty="0"/>
              <a:t>ـ</a:t>
            </a:r>
            <a:r>
              <a:rPr lang="ar-KW" dirty="0"/>
              <a:t>هِ</a:t>
            </a:r>
            <a:r>
              <a:rPr lang="ar-LB" dirty="0"/>
              <a:t>ــ</a:t>
            </a:r>
            <a:r>
              <a:rPr lang="ar-KW" dirty="0"/>
              <a:t>دْن</a:t>
            </a:r>
            <a:r>
              <a:rPr lang="ar-LB" dirty="0"/>
              <a:t>ـ</a:t>
            </a:r>
            <a:r>
              <a:rPr lang="ar-KW" dirty="0"/>
              <a:t>ا ص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</a:t>
            </a:r>
            <a:r>
              <a:rPr lang="ar-KW" dirty="0"/>
              <a:t>بَ</a:t>
            </a:r>
            <a:r>
              <a:rPr lang="ar-LB" dirty="0"/>
              <a:t>ـ</a:t>
            </a:r>
            <a:r>
              <a:rPr lang="ar-KW" dirty="0"/>
              <a:t>هُ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مُ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ـ</a:t>
            </a:r>
            <a:r>
              <a:rPr lang="ar-KW" dirty="0"/>
              <a:t>الِ أُف</a:t>
            </a:r>
            <a:r>
              <a:rPr lang="ar-LB" dirty="0"/>
              <a:t>ـ</a:t>
            </a:r>
            <a:r>
              <a:rPr lang="ar-KW" dirty="0"/>
              <a:t>ولُ</a:t>
            </a:r>
            <a:r>
              <a:rPr lang="ar-LB" dirty="0"/>
              <a:t>ـ</a:t>
            </a:r>
            <a:r>
              <a:rPr lang="ar-KW" dirty="0"/>
              <a:t>ها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1E40DE-F657-48D1-737F-2CE0C47A5B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That is why we witnessed His crucifixion</a:t>
            </a:r>
          </a:p>
          <a:p>
            <a:r>
              <a:rPr lang="en-US" dirty="0"/>
              <a:t>It is impossible for its glory to fade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315272-B6E3-0F63-006F-34CE923862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Liẓā</a:t>
            </a:r>
            <a:r>
              <a:rPr lang="en-US" dirty="0"/>
              <a:t> </a:t>
            </a:r>
            <a:r>
              <a:rPr lang="en-US" dirty="0" err="1"/>
              <a:t>Shahidnā</a:t>
            </a:r>
            <a:r>
              <a:rPr lang="en-US" dirty="0"/>
              <a:t> </a:t>
            </a:r>
            <a:r>
              <a:rPr lang="en-US" dirty="0" err="1"/>
              <a:t>Ṣalbahu</a:t>
            </a:r>
            <a:endParaRPr lang="en-US" dirty="0"/>
          </a:p>
          <a:p>
            <a:r>
              <a:rPr lang="en-US" dirty="0" err="1"/>
              <a:t>faMinaL</a:t>
            </a:r>
            <a:r>
              <a:rPr lang="en-US" dirty="0"/>
              <a:t> </a:t>
            </a:r>
            <a:r>
              <a:rPr lang="en-US" dirty="0" err="1"/>
              <a:t>Muḥāli</a:t>
            </a:r>
            <a:r>
              <a:rPr lang="en-US" dirty="0"/>
              <a:t> ‘</a:t>
            </a:r>
            <a:r>
              <a:rPr lang="en-US" dirty="0" err="1"/>
              <a:t>Ufūluhā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58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F7ABE-10B5-5F45-0DC9-10E581F94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04001-CD1C-3A3A-E02E-9F640D0F4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صِ</a:t>
            </a:r>
            <a:r>
              <a:rPr lang="ar-LB" dirty="0"/>
              <a:t>ــ</a:t>
            </a:r>
            <a:r>
              <a:rPr lang="ar-KW" dirty="0"/>
              <a:t>رن</a:t>
            </a:r>
            <a:r>
              <a:rPr lang="ar-LB" dirty="0"/>
              <a:t>ــ</a:t>
            </a:r>
            <a:r>
              <a:rPr lang="ar-KW" dirty="0"/>
              <a:t>ا ل</a:t>
            </a:r>
            <a:r>
              <a:rPr lang="ar-LB" dirty="0"/>
              <a:t>ــ</a:t>
            </a:r>
            <a:r>
              <a:rPr lang="ar-KW" dirty="0"/>
              <a:t>هُ أب</a:t>
            </a:r>
            <a:r>
              <a:rPr lang="ar-LB" dirty="0"/>
              <a:t>ْــ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اءَهُ</a:t>
            </a:r>
            <a:br>
              <a:rPr lang="en-US" dirty="0"/>
            </a:br>
            <a:r>
              <a:rPr lang="ar-KW" dirty="0"/>
              <a:t>ل</a:t>
            </a:r>
            <a:r>
              <a:rPr lang="ar-LB" dirty="0"/>
              <a:t>ِـ</a:t>
            </a:r>
            <a:r>
              <a:rPr lang="ar-KW" dirty="0"/>
              <a:t>ذا ن</a:t>
            </a:r>
            <a:r>
              <a:rPr lang="ar-LB" dirty="0"/>
              <a:t>ـ</a:t>
            </a:r>
            <a:r>
              <a:rPr lang="ar-KW" dirty="0"/>
              <a:t>ع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شُ س</a:t>
            </a:r>
            <a:r>
              <a:rPr lang="ar-LB" dirty="0"/>
              <a:t>ـ</a:t>
            </a:r>
            <a:r>
              <a:rPr lang="ar-KW" dirty="0"/>
              <a:t>خ</a:t>
            </a:r>
            <a:r>
              <a:rPr lang="ar-LB" dirty="0"/>
              <a:t>ـ</a:t>
            </a:r>
            <a:r>
              <a:rPr lang="ar-KW" dirty="0"/>
              <a:t>اءَهُ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6CE113-FEF3-A1DE-2ED7-955285B6CB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became His children</a:t>
            </a:r>
          </a:p>
          <a:p>
            <a:r>
              <a:rPr lang="en-US" dirty="0"/>
              <a:t>That’s why we live in His abundance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8C516E-275E-4B43-4CA9-D465C38961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Ṣirnā</a:t>
            </a:r>
            <a:r>
              <a:rPr lang="en-US" dirty="0"/>
              <a:t> Lahu ‘</a:t>
            </a:r>
            <a:r>
              <a:rPr lang="en-US" dirty="0" err="1"/>
              <a:t>Abna’ahu</a:t>
            </a:r>
            <a:endParaRPr lang="en-US" dirty="0"/>
          </a:p>
          <a:p>
            <a:r>
              <a:rPr lang="en-US" dirty="0" err="1"/>
              <a:t>Liẓā</a:t>
            </a:r>
            <a:r>
              <a:rPr lang="en-US" dirty="0"/>
              <a:t> </a:t>
            </a:r>
            <a:r>
              <a:rPr lang="en-US" dirty="0" err="1"/>
              <a:t>Na`īshu</a:t>
            </a:r>
            <a:r>
              <a:rPr lang="en-US" dirty="0"/>
              <a:t> </a:t>
            </a:r>
            <a:r>
              <a:rPr lang="en-US" dirty="0" err="1"/>
              <a:t>Sakhā’ahu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7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BD93E-0A10-3D46-2FB8-5F1EE9800F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54FF9-0DD9-CCB1-825C-591AEF863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نا أت</a:t>
            </a:r>
            <a:r>
              <a:rPr lang="ar-LB" dirty="0"/>
              <a:t>ـ</a:t>
            </a:r>
            <a:r>
              <a:rPr lang="ar-KW" dirty="0"/>
              <a:t>احَ س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اءَه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دمِ ال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س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حِ دخ</a:t>
            </a:r>
            <a:r>
              <a:rPr lang="ar-LB" dirty="0"/>
              <a:t>ـ</a:t>
            </a:r>
            <a:r>
              <a:rPr lang="ar-KW" dirty="0"/>
              <a:t>ولُها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5579D-046B-A151-2689-D9A86F1D04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 opened Heaven for us</a:t>
            </a:r>
          </a:p>
          <a:p>
            <a:r>
              <a:rPr lang="en-US" dirty="0"/>
              <a:t>Through Christ’s blood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9A3CA7-AB6C-BCAD-39B9-7CEA3514A8B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Lanā</a:t>
            </a:r>
            <a:r>
              <a:rPr lang="en-US" dirty="0"/>
              <a:t> ‘</a:t>
            </a:r>
            <a:r>
              <a:rPr lang="en-US" dirty="0" err="1"/>
              <a:t>Atāḥa</a:t>
            </a:r>
            <a:r>
              <a:rPr lang="en-US" dirty="0"/>
              <a:t> </a:t>
            </a:r>
            <a:r>
              <a:rPr lang="en-US" dirty="0" err="1"/>
              <a:t>Samā’ahu</a:t>
            </a:r>
            <a:endParaRPr lang="en-US" dirty="0"/>
          </a:p>
          <a:p>
            <a:r>
              <a:rPr lang="en-US" dirty="0" err="1"/>
              <a:t>biDamiL</a:t>
            </a:r>
            <a:r>
              <a:rPr lang="en-US" dirty="0"/>
              <a:t> </a:t>
            </a:r>
            <a:r>
              <a:rPr lang="en-US" dirty="0" err="1"/>
              <a:t>Massīḥi</a:t>
            </a:r>
            <a:r>
              <a:rPr lang="en-US" dirty="0"/>
              <a:t> </a:t>
            </a:r>
            <a:r>
              <a:rPr lang="en-US" dirty="0" err="1"/>
              <a:t>Dukhūluha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30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3B79C-5B2B-B957-5781-F6D23BF9F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258D9-F2FE-2FC3-98B5-3373B6BA4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 تَ</a:t>
            </a:r>
            <a:r>
              <a:rPr lang="ar-LB" dirty="0"/>
              <a:t>ـ</a:t>
            </a:r>
            <a:r>
              <a:rPr lang="ar-KW" dirty="0"/>
              <a:t>أمَّ</a:t>
            </a:r>
            <a:r>
              <a:rPr lang="ar-LB" dirty="0"/>
              <a:t>ـ</a:t>
            </a:r>
            <a:r>
              <a:rPr lang="ar-KW" dirty="0"/>
              <a:t>لَ ش</a:t>
            </a:r>
            <a:r>
              <a:rPr lang="ar-LB" dirty="0"/>
              <a:t>ـ</a:t>
            </a:r>
            <a:r>
              <a:rPr lang="ar-KW" dirty="0"/>
              <a:t>اع</a:t>
            </a:r>
            <a:r>
              <a:rPr lang="ar-LB" dirty="0"/>
              <a:t>ِـ</a:t>
            </a:r>
            <a:r>
              <a:rPr lang="ar-KW" dirty="0"/>
              <a:t>رُ</a:t>
            </a:r>
            <a:br>
              <a:rPr lang="en-US" dirty="0"/>
            </a:br>
            <a:r>
              <a:rPr lang="ar-KW" dirty="0"/>
              <a:t>أو ف</a:t>
            </a:r>
            <a:r>
              <a:rPr lang="ar-LB" dirty="0"/>
              <a:t>َـ</a:t>
            </a:r>
            <a:r>
              <a:rPr lang="ar-KW" dirty="0"/>
              <a:t>ي</a:t>
            </a:r>
            <a:r>
              <a:rPr lang="ar-LB" dirty="0"/>
              <a:t>ْـ</a:t>
            </a:r>
            <a:r>
              <a:rPr lang="ar-KW" dirty="0"/>
              <a:t>ل</a:t>
            </a:r>
            <a:r>
              <a:rPr lang="ar-LB" dirty="0"/>
              <a:t>َـ</a:t>
            </a:r>
            <a:r>
              <a:rPr lang="ar-KW" dirty="0"/>
              <a:t>س</a:t>
            </a:r>
            <a:r>
              <a:rPr lang="ar-LB" dirty="0"/>
              <a:t>ُـ</a:t>
            </a:r>
            <a:r>
              <a:rPr lang="ar-KW" dirty="0"/>
              <a:t>وفٌ ق</a:t>
            </a:r>
            <a:r>
              <a:rPr lang="ar-LB" dirty="0"/>
              <a:t>ــ</a:t>
            </a:r>
            <a:r>
              <a:rPr lang="ar-KW" dirty="0"/>
              <a:t>ادِرُ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F446BF-C4F5-E203-7114-2D320378A4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No matter how deeply a poet may ponder</a:t>
            </a:r>
          </a:p>
          <a:p>
            <a:r>
              <a:rPr lang="en-US" dirty="0"/>
              <a:t>Or a good philosopher wonder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9BE68B-D898-3045-25CC-6271C8D667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Mahmā</a:t>
            </a:r>
            <a:r>
              <a:rPr lang="en-US" dirty="0"/>
              <a:t> </a:t>
            </a:r>
            <a:r>
              <a:rPr lang="en-US" dirty="0" err="1"/>
              <a:t>Ta’ammala</a:t>
            </a:r>
            <a:r>
              <a:rPr lang="en-US" dirty="0"/>
              <a:t> </a:t>
            </a:r>
            <a:r>
              <a:rPr lang="en-US" dirty="0" err="1"/>
              <a:t>Shā`iru</a:t>
            </a:r>
            <a:endParaRPr lang="en-US" dirty="0"/>
          </a:p>
          <a:p>
            <a:r>
              <a:rPr lang="en-US" dirty="0"/>
              <a:t>‘Aw </a:t>
            </a:r>
            <a:r>
              <a:rPr lang="en-US" dirty="0" err="1"/>
              <a:t>Faylasūfon</a:t>
            </a:r>
            <a:r>
              <a:rPr lang="en-US" dirty="0"/>
              <a:t> </a:t>
            </a:r>
            <a:r>
              <a:rPr lang="en-US" dirty="0" err="1"/>
              <a:t>Qādiru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60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E65A13-DE99-F711-3568-4C8E9550E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2B0A0-3B75-5648-FB9E-868DAE11C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أو واع</a:t>
            </a:r>
            <a:r>
              <a:rPr lang="ar-LB" dirty="0"/>
              <a:t>ِــ</a:t>
            </a:r>
            <a:r>
              <a:rPr lang="ar-KW" dirty="0"/>
              <a:t>ظٌ م</a:t>
            </a:r>
            <a:r>
              <a:rPr lang="ar-LB" dirty="0"/>
              <a:t>ُـ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كّ</a:t>
            </a:r>
            <a:r>
              <a:rPr lang="ar-LB" dirty="0"/>
              <a:t>ِــ</a:t>
            </a:r>
            <a:r>
              <a:rPr lang="ar-KW" dirty="0"/>
              <a:t>رُ</a:t>
            </a:r>
            <a:br>
              <a:rPr lang="en-US" dirty="0"/>
            </a:br>
            <a:r>
              <a:rPr lang="ar-KW" dirty="0"/>
              <a:t>مُ</a:t>
            </a:r>
            <a:r>
              <a:rPr lang="ar-LB" dirty="0"/>
              <a:t>ـ</a:t>
            </a:r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جّ</a:t>
            </a:r>
            <a:r>
              <a:rPr lang="ar-LB" dirty="0"/>
              <a:t>َـ</a:t>
            </a:r>
            <a:r>
              <a:rPr lang="ar-KW" dirty="0"/>
              <a:t>دِّدٌ م</a:t>
            </a:r>
            <a:r>
              <a:rPr lang="ar-LB" dirty="0"/>
              <a:t>ـ</a:t>
            </a:r>
            <a:r>
              <a:rPr lang="ar-KW" dirty="0"/>
              <a:t>دل</a:t>
            </a:r>
            <a:r>
              <a:rPr lang="ar-LB" dirty="0"/>
              <a:t>ـ</a:t>
            </a:r>
            <a:r>
              <a:rPr lang="ar-KW" dirty="0"/>
              <a:t>ولُ</a:t>
            </a:r>
            <a:r>
              <a:rPr lang="ar-LB" dirty="0"/>
              <a:t>ـ</a:t>
            </a:r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FAFC13-9D09-2FFE-C02E-91C97563D5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Or a preacher meditating and researching  </a:t>
            </a:r>
          </a:p>
          <a:p>
            <a:r>
              <a:rPr lang="en-US" dirty="0"/>
              <a:t>Its significance is always renewing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757804-24C7-698A-DFF8-5DE4750DC4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‘Aw </a:t>
            </a:r>
            <a:r>
              <a:rPr lang="en-US" dirty="0" err="1"/>
              <a:t>Wā`iẓon</a:t>
            </a:r>
            <a:r>
              <a:rPr lang="en-US" dirty="0"/>
              <a:t> </a:t>
            </a:r>
            <a:r>
              <a:rPr lang="en-US" dirty="0" err="1"/>
              <a:t>Mutafakkiru</a:t>
            </a:r>
            <a:endParaRPr lang="en-US" dirty="0"/>
          </a:p>
          <a:p>
            <a:r>
              <a:rPr lang="en-US" dirty="0" err="1"/>
              <a:t>Mutajaddidon</a:t>
            </a:r>
            <a:r>
              <a:rPr lang="en-US" dirty="0"/>
              <a:t> </a:t>
            </a:r>
            <a:r>
              <a:rPr lang="en-US" dirty="0" err="1"/>
              <a:t>Madlūluhā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08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1EC1B8-9F70-4241-11F7-9B05F4828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7CDF3-DA1C-B9BA-656D-F0E3F8207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 مِ</a:t>
            </a:r>
            <a:r>
              <a:rPr lang="ar-LB" dirty="0"/>
              <a:t>ـ</a:t>
            </a:r>
            <a:r>
              <a:rPr lang="ar-KW" dirty="0"/>
              <a:t>ن م</a:t>
            </a:r>
            <a:r>
              <a:rPr lang="ar-LB" dirty="0"/>
              <a:t>َـ</a:t>
            </a:r>
            <a:r>
              <a:rPr lang="ar-KW" dirty="0"/>
              <a:t>ث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لٍ يُ</a:t>
            </a:r>
            <a:r>
              <a:rPr lang="ar-LB" dirty="0"/>
              <a:t>ـ</a:t>
            </a:r>
            <a:r>
              <a:rPr lang="ar-KW" dirty="0"/>
              <a:t>عْ</a:t>
            </a:r>
            <a:r>
              <a:rPr lang="ar-LB" dirty="0"/>
              <a:t>ـ</a:t>
            </a:r>
            <a:r>
              <a:rPr lang="ar-KW" dirty="0"/>
              <a:t>رَفُ</a:t>
            </a:r>
            <a:br>
              <a:rPr lang="en-US" dirty="0"/>
            </a:br>
            <a:r>
              <a:rPr lang="ar-KW" dirty="0"/>
              <a:t>أو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ب</a:t>
            </a:r>
            <a:r>
              <a:rPr lang="ar-LB" dirty="0"/>
              <a:t>ـ</a:t>
            </a:r>
            <a:r>
              <a:rPr lang="ar-KW" dirty="0"/>
              <a:t>ع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دٍ ي</a:t>
            </a:r>
            <a:r>
              <a:rPr lang="ar-LB" dirty="0"/>
              <a:t>ـ</a:t>
            </a:r>
            <a:r>
              <a:rPr lang="ar-KW" dirty="0"/>
              <a:t>وصَ</a:t>
            </a:r>
            <a:r>
              <a:rPr lang="ar-LB" dirty="0"/>
              <a:t>ـ</a:t>
            </a:r>
            <a:r>
              <a:rPr lang="ar-KW" dirty="0"/>
              <a:t>فُ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5439B8-F963-C343-E796-B39C435EE4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No match has ever been found</a:t>
            </a:r>
          </a:p>
          <a:p>
            <a:r>
              <a:rPr lang="en-US" dirty="0"/>
              <a:t>No words can describe it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516849-F9C7-9675-99A3-B09D0DB526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Mā</a:t>
            </a:r>
            <a:r>
              <a:rPr lang="en-US" dirty="0"/>
              <a:t> Min </a:t>
            </a:r>
            <a:r>
              <a:rPr lang="en-US" dirty="0" err="1"/>
              <a:t>Mathīlin</a:t>
            </a:r>
            <a:r>
              <a:rPr lang="en-US" dirty="0"/>
              <a:t> </a:t>
            </a:r>
            <a:r>
              <a:rPr lang="en-US" dirty="0" err="1"/>
              <a:t>Yu`rafu</a:t>
            </a:r>
            <a:endParaRPr lang="en-US" dirty="0"/>
          </a:p>
          <a:p>
            <a:r>
              <a:rPr lang="en-US" dirty="0"/>
              <a:t>‘Aw Min </a:t>
            </a:r>
            <a:r>
              <a:rPr lang="en-US" dirty="0" err="1"/>
              <a:t>Ba`īdin</a:t>
            </a:r>
            <a:r>
              <a:rPr lang="en-US" dirty="0"/>
              <a:t> </a:t>
            </a:r>
            <a:r>
              <a:rPr lang="en-US" dirty="0" err="1"/>
              <a:t>Yūṣafu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24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D6531-30A7-A941-7759-BDA1B5FB7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CCC6E-118C-096F-4A79-1A805BB89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ذي ال</a:t>
            </a:r>
            <a:r>
              <a:rPr lang="ar-LB" dirty="0"/>
              <a:t>ـ</a:t>
            </a: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راد</a:t>
            </a:r>
            <a:r>
              <a:rPr lang="ar-LB" dirty="0"/>
              <a:t>َ</a:t>
            </a:r>
            <a:r>
              <a:rPr lang="ar-KW" dirty="0"/>
              <a:t>ةُ ت</a:t>
            </a:r>
            <a:r>
              <a:rPr lang="ar-LB" dirty="0"/>
              <a:t>َـ</a:t>
            </a:r>
            <a:r>
              <a:rPr lang="ar-KW" dirty="0"/>
              <a:t>ك</a:t>
            </a:r>
            <a:r>
              <a:rPr lang="ar-LB" dirty="0"/>
              <a:t>ْـ</a:t>
            </a:r>
            <a:r>
              <a:rPr lang="ar-KW" dirty="0"/>
              <a:t>ش</a:t>
            </a:r>
            <a:r>
              <a:rPr lang="ar-LB" dirty="0"/>
              <a:t>ِـ</a:t>
            </a:r>
            <a:r>
              <a:rPr lang="ar-KW" dirty="0"/>
              <a:t>فُ</a:t>
            </a:r>
            <a:br>
              <a:rPr lang="en-US" dirty="0"/>
            </a:br>
            <a:r>
              <a:rPr lang="ar-KW" dirty="0"/>
              <a:t>أنّ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س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اءَ أُص</a:t>
            </a:r>
            <a:r>
              <a:rPr lang="ar-LB" dirty="0"/>
              <a:t>ـ</a:t>
            </a:r>
            <a:r>
              <a:rPr lang="ar-KW" dirty="0"/>
              <a:t>ولُ</a:t>
            </a:r>
            <a:r>
              <a:rPr lang="ar-LB" dirty="0"/>
              <a:t>ـ</a:t>
            </a:r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9EEDF0-7976-008B-534F-67A958FE77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This uniqueness only shows</a:t>
            </a:r>
          </a:p>
          <a:p>
            <a:r>
              <a:rPr lang="en-US" dirty="0"/>
              <a:t>That its origins is Heaven itself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52A64D-4C6E-7DE6-0D6C-608CB06A28B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HaẓīL</a:t>
            </a:r>
            <a:r>
              <a:rPr lang="en-US" dirty="0"/>
              <a:t> </a:t>
            </a:r>
            <a:r>
              <a:rPr lang="en-US" dirty="0" err="1"/>
              <a:t>Farādatu</a:t>
            </a:r>
            <a:r>
              <a:rPr lang="en-US" dirty="0"/>
              <a:t> </a:t>
            </a:r>
            <a:r>
              <a:rPr lang="en-US" dirty="0" err="1"/>
              <a:t>Takshifu</a:t>
            </a:r>
            <a:endParaRPr lang="en-US" dirty="0"/>
          </a:p>
          <a:p>
            <a:r>
              <a:rPr lang="en-US" dirty="0"/>
              <a:t>‘Anna </a:t>
            </a:r>
            <a:r>
              <a:rPr lang="en-US" dirty="0" err="1"/>
              <a:t>Ssamā’a</a:t>
            </a:r>
            <a:r>
              <a:rPr lang="en-US" dirty="0"/>
              <a:t> ‘</a:t>
            </a:r>
            <a:r>
              <a:rPr lang="en-US" dirty="0" err="1"/>
              <a:t>Uṣūluhā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91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C6ABF-BA2C-A349-5DAC-7F796E5773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07602-D65A-5B9B-A436-C192E8997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اللهُ ي</a:t>
            </a:r>
            <a:r>
              <a:rPr lang="ar-LB" dirty="0"/>
              <a:t>ـ</a:t>
            </a:r>
            <a:r>
              <a:rPr lang="ar-KW" dirty="0"/>
              <a:t>ك</a:t>
            </a:r>
            <a:r>
              <a:rPr lang="ar-LB" dirty="0"/>
              <a:t>ــ</a:t>
            </a:r>
            <a:r>
              <a:rPr lang="ar-KW" dirty="0"/>
              <a:t>ش</a:t>
            </a:r>
            <a:r>
              <a:rPr lang="ar-LB" dirty="0"/>
              <a:t>ــ</a:t>
            </a:r>
            <a:r>
              <a:rPr lang="ar-KW" dirty="0"/>
              <a:t>فُ ق</a:t>
            </a:r>
            <a:r>
              <a:rPr lang="ar-LB" dirty="0"/>
              <a:t>َــ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بَ</a:t>
            </a:r>
            <a:r>
              <a:rPr lang="ar-LB" dirty="0"/>
              <a:t>ــ</a:t>
            </a:r>
            <a:r>
              <a:rPr lang="ar-KW" dirty="0"/>
              <a:t>هُ</a:t>
            </a:r>
            <a:br>
              <a:rPr lang="en-US" dirty="0"/>
            </a:b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ك</a:t>
            </a:r>
            <a:r>
              <a:rPr lang="ar-LB" dirty="0"/>
              <a:t>ـ</a:t>
            </a:r>
            <a:r>
              <a:rPr lang="ar-KW" dirty="0"/>
              <a:t>لِّ يَعْ</a:t>
            </a:r>
            <a:r>
              <a:rPr lang="ar-LB" dirty="0"/>
              <a:t>ـ</a:t>
            </a:r>
            <a:r>
              <a:rPr lang="ar-KW" dirty="0"/>
              <a:t>رِضُ حُ</a:t>
            </a:r>
            <a:r>
              <a:rPr lang="ar-LB" dirty="0"/>
              <a:t>ـ</a:t>
            </a:r>
            <a:r>
              <a:rPr lang="ar-KW" dirty="0"/>
              <a:t>بَّ</a:t>
            </a:r>
            <a:r>
              <a:rPr lang="ar-LB" dirty="0"/>
              <a:t>ـ</a:t>
            </a:r>
            <a:r>
              <a:rPr lang="ar-KW" dirty="0"/>
              <a:t>هُ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251755-0C36-7709-99E6-5F5B088518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God reveals His own heart</a:t>
            </a:r>
          </a:p>
          <a:p>
            <a:r>
              <a:rPr lang="en-US" dirty="0"/>
              <a:t>He shows His love to everybody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040B0E-8A64-B353-E951-6C8C66B668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‘Allāhu </a:t>
            </a:r>
            <a:r>
              <a:rPr lang="en-US" dirty="0" err="1"/>
              <a:t>Yakshifu</a:t>
            </a:r>
            <a:r>
              <a:rPr lang="en-US" dirty="0"/>
              <a:t> </a:t>
            </a:r>
            <a:r>
              <a:rPr lang="en-US" dirty="0" err="1"/>
              <a:t>Qalbahu</a:t>
            </a:r>
            <a:r>
              <a:rPr lang="en-US" dirty="0"/>
              <a:t> </a:t>
            </a:r>
          </a:p>
          <a:p>
            <a:r>
              <a:rPr lang="en-US" dirty="0" err="1"/>
              <a:t>liL</a:t>
            </a:r>
            <a:r>
              <a:rPr lang="en-US" dirty="0"/>
              <a:t> Kulli </a:t>
            </a:r>
            <a:r>
              <a:rPr lang="en-US" dirty="0" err="1"/>
              <a:t>Ya`riḍu</a:t>
            </a:r>
            <a:r>
              <a:rPr lang="en-US" dirty="0"/>
              <a:t> </a:t>
            </a:r>
            <a:r>
              <a:rPr lang="en-US" dirty="0" err="1"/>
              <a:t>Ḥubbahu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10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F3D73-C5A3-A6D2-C8F2-C0389C66D4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6A111-AC34-DC0A-05DA-AA2F6FFB6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ذا شَ</a:t>
            </a:r>
            <a:r>
              <a:rPr lang="ar-LB" dirty="0"/>
              <a:t>ـ</a:t>
            </a:r>
            <a:r>
              <a:rPr lang="ar-KW" dirty="0"/>
              <a:t>هِ</a:t>
            </a:r>
            <a:r>
              <a:rPr lang="ar-LB" dirty="0"/>
              <a:t>ــ</a:t>
            </a:r>
            <a:r>
              <a:rPr lang="ar-KW" dirty="0"/>
              <a:t>دْن</a:t>
            </a:r>
            <a:r>
              <a:rPr lang="ar-LB" dirty="0"/>
              <a:t>ـ</a:t>
            </a:r>
            <a:r>
              <a:rPr lang="ar-KW" dirty="0"/>
              <a:t>ا ص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</a:t>
            </a:r>
            <a:r>
              <a:rPr lang="ar-KW" dirty="0"/>
              <a:t>بَ</a:t>
            </a:r>
            <a:r>
              <a:rPr lang="ar-LB" dirty="0"/>
              <a:t>ـ</a:t>
            </a:r>
            <a:r>
              <a:rPr lang="ar-KW" dirty="0"/>
              <a:t>هُ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مُ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ـ</a:t>
            </a:r>
            <a:r>
              <a:rPr lang="ar-KW" dirty="0"/>
              <a:t>الِ أُف</a:t>
            </a:r>
            <a:r>
              <a:rPr lang="ar-LB" dirty="0"/>
              <a:t>ـ</a:t>
            </a:r>
            <a:r>
              <a:rPr lang="ar-KW" dirty="0"/>
              <a:t>ولُ</a:t>
            </a:r>
            <a:r>
              <a:rPr lang="ar-LB" dirty="0"/>
              <a:t>ـ</a:t>
            </a:r>
            <a:r>
              <a:rPr lang="ar-KW" dirty="0"/>
              <a:t>ها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E0AAC3-5E70-597F-038F-B576A6F5F3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That is why we witnessed His crucifixion</a:t>
            </a:r>
          </a:p>
          <a:p>
            <a:r>
              <a:rPr lang="en-US" dirty="0"/>
              <a:t>It is impossible for its glory to fade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16858F-F77A-51C6-1373-710EBBFB65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Liẓā</a:t>
            </a:r>
            <a:r>
              <a:rPr lang="en-US" dirty="0"/>
              <a:t> </a:t>
            </a:r>
            <a:r>
              <a:rPr lang="en-US" dirty="0" err="1"/>
              <a:t>Shahidnā</a:t>
            </a:r>
            <a:r>
              <a:rPr lang="en-US" dirty="0"/>
              <a:t> </a:t>
            </a:r>
            <a:r>
              <a:rPr lang="en-US" dirty="0" err="1"/>
              <a:t>Ṣalbahu</a:t>
            </a:r>
            <a:endParaRPr lang="en-US" dirty="0"/>
          </a:p>
          <a:p>
            <a:r>
              <a:rPr lang="en-US" dirty="0" err="1"/>
              <a:t>faMinaL</a:t>
            </a:r>
            <a:r>
              <a:rPr lang="en-US" dirty="0"/>
              <a:t> </a:t>
            </a:r>
            <a:r>
              <a:rPr lang="en-US" dirty="0" err="1"/>
              <a:t>Muḥāli</a:t>
            </a:r>
            <a:r>
              <a:rPr lang="en-US" dirty="0"/>
              <a:t> ‘</a:t>
            </a:r>
            <a:r>
              <a:rPr lang="en-US" dirty="0" err="1"/>
              <a:t>Ufūluhā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19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C3994-1ABC-86E2-CA87-56ED20B06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5F949-EC00-F024-7A3B-7DA7641A8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صِ</a:t>
            </a:r>
            <a:r>
              <a:rPr lang="ar-LB" dirty="0"/>
              <a:t>ــ</a:t>
            </a:r>
            <a:r>
              <a:rPr lang="ar-KW" dirty="0"/>
              <a:t>رن</a:t>
            </a:r>
            <a:r>
              <a:rPr lang="ar-LB" dirty="0"/>
              <a:t>ــ</a:t>
            </a:r>
            <a:r>
              <a:rPr lang="ar-KW" dirty="0"/>
              <a:t>ا ل</a:t>
            </a:r>
            <a:r>
              <a:rPr lang="ar-LB" dirty="0"/>
              <a:t>ــ</a:t>
            </a:r>
            <a:r>
              <a:rPr lang="ar-KW" dirty="0"/>
              <a:t>هُ أب</a:t>
            </a:r>
            <a:r>
              <a:rPr lang="ar-LB" dirty="0"/>
              <a:t>ْــ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اءَهُ</a:t>
            </a:r>
            <a:br>
              <a:rPr lang="en-US" dirty="0"/>
            </a:br>
            <a:r>
              <a:rPr lang="ar-KW" dirty="0"/>
              <a:t>ل</a:t>
            </a:r>
            <a:r>
              <a:rPr lang="ar-LB" dirty="0"/>
              <a:t>ِـ</a:t>
            </a:r>
            <a:r>
              <a:rPr lang="ar-KW" dirty="0"/>
              <a:t>ذا ن</a:t>
            </a:r>
            <a:r>
              <a:rPr lang="ar-LB" dirty="0"/>
              <a:t>ـ</a:t>
            </a:r>
            <a:r>
              <a:rPr lang="ar-KW" dirty="0"/>
              <a:t>ع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شُ س</a:t>
            </a:r>
            <a:r>
              <a:rPr lang="ar-LB" dirty="0"/>
              <a:t>ـ</a:t>
            </a:r>
            <a:r>
              <a:rPr lang="ar-KW" dirty="0"/>
              <a:t>خ</a:t>
            </a:r>
            <a:r>
              <a:rPr lang="ar-LB" dirty="0"/>
              <a:t>ـ</a:t>
            </a:r>
            <a:r>
              <a:rPr lang="ar-KW" dirty="0"/>
              <a:t>اءَهُ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0D19BF-D67B-AE49-6185-94F6F8AA69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became His children</a:t>
            </a:r>
          </a:p>
          <a:p>
            <a:r>
              <a:rPr lang="en-US" dirty="0"/>
              <a:t>That’s why we live in His abundance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1F2C3A-8A49-27AF-553E-AA20EF97759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Ṣirnā</a:t>
            </a:r>
            <a:r>
              <a:rPr lang="en-US" dirty="0"/>
              <a:t> Lahu ‘</a:t>
            </a:r>
            <a:r>
              <a:rPr lang="en-US" dirty="0" err="1"/>
              <a:t>Abna’ahu</a:t>
            </a:r>
            <a:endParaRPr lang="en-US" dirty="0"/>
          </a:p>
          <a:p>
            <a:r>
              <a:rPr lang="en-US" dirty="0" err="1"/>
              <a:t>Liẓā</a:t>
            </a:r>
            <a:r>
              <a:rPr lang="en-US" dirty="0"/>
              <a:t> </a:t>
            </a:r>
            <a:r>
              <a:rPr lang="en-US" dirty="0" err="1"/>
              <a:t>Na`īshu</a:t>
            </a:r>
            <a:r>
              <a:rPr lang="en-US" dirty="0"/>
              <a:t> </a:t>
            </a:r>
            <a:r>
              <a:rPr lang="en-US" dirty="0" err="1"/>
              <a:t>Sakhā’ahu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82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4E551-5C7E-FD12-8B40-BE057DE975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7C624-9CF2-5F09-31B2-D25AE5D4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نا أت</a:t>
            </a:r>
            <a:r>
              <a:rPr lang="ar-LB" dirty="0"/>
              <a:t>ـ</a:t>
            </a:r>
            <a:r>
              <a:rPr lang="ar-KW" dirty="0"/>
              <a:t>احَ س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اءَه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دمِ ال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س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حِ دخ</a:t>
            </a:r>
            <a:r>
              <a:rPr lang="ar-LB" dirty="0"/>
              <a:t>ـ</a:t>
            </a:r>
            <a:r>
              <a:rPr lang="ar-KW" dirty="0"/>
              <a:t>ولُها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0829EF-1B58-3123-0814-83C584A7BE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/>
              <a:t>He </a:t>
            </a:r>
            <a:r>
              <a:rPr lang="en-US" dirty="0"/>
              <a:t>opened Heaven for us</a:t>
            </a:r>
          </a:p>
          <a:p>
            <a:r>
              <a:rPr lang="en-US" dirty="0"/>
              <a:t>Through Christ’s blood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4E9FCD-CBDB-DB8E-D39A-4A779E664AC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Lanā</a:t>
            </a:r>
            <a:r>
              <a:rPr lang="en-US" dirty="0"/>
              <a:t> ‘</a:t>
            </a:r>
            <a:r>
              <a:rPr lang="en-US" dirty="0" err="1"/>
              <a:t>Atāḥa</a:t>
            </a:r>
            <a:r>
              <a:rPr lang="en-US" dirty="0"/>
              <a:t> </a:t>
            </a:r>
            <a:r>
              <a:rPr lang="en-US" dirty="0" err="1"/>
              <a:t>Samā’ahu</a:t>
            </a:r>
            <a:endParaRPr lang="en-US" dirty="0"/>
          </a:p>
          <a:p>
            <a:r>
              <a:rPr lang="en-US" dirty="0" err="1"/>
              <a:t>biDamiL</a:t>
            </a:r>
            <a:r>
              <a:rPr lang="en-US" dirty="0"/>
              <a:t> </a:t>
            </a:r>
            <a:r>
              <a:rPr lang="en-US" dirty="0" err="1"/>
              <a:t>Massīḥi</a:t>
            </a:r>
            <a:r>
              <a:rPr lang="en-US" dirty="0"/>
              <a:t> </a:t>
            </a:r>
            <a:r>
              <a:rPr lang="en-US" dirty="0" err="1"/>
              <a:t>Dukhūluha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74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1717</TotalTime>
  <Words>894</Words>
  <Application>Microsoft Office PowerPoint</Application>
  <PresentationFormat>Widescreen</PresentationFormat>
  <Paragraphs>92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5_Office Theme</vt:lpstr>
      <vt:lpstr>يـا قــصَّـــةً</vt:lpstr>
      <vt:lpstr>كلمات: سمير الشوملي</vt:lpstr>
      <vt:lpstr>يـا قـصَّــةً لا تَــعْــتَــقُ عَـبْـرَ الــمــدى تـتـألَّــقُ</vt:lpstr>
      <vt:lpstr>مـا زالَ قَـلْـبـي يَـخْـفِــقُ  لـمّـا تُــعـادُ فـصـولُـهـا</vt:lpstr>
      <vt:lpstr>مـا زال فِـكْـري يَـطْـرَبُ لِـسَـمـاعِـهـا يـسـتـغــرِبُ</vt:lpstr>
      <vt:lpstr>هـذي الـحـكـايـةُ أَغْـــرَبُ فـي الـبـالِ ظـلَّ فـضـولُها</vt:lpstr>
      <vt:lpstr>اللهُ يـكــشــفُ قَــلْـبَــهُ لـلـكـلِّ يَعْـرِضُ حُـبَّـهُ</vt:lpstr>
      <vt:lpstr>لـذا شَـهِــدْنـا صـلْـبَـهُ فَـمِـنَ الـمُـحـالِ أُفـولُـها</vt:lpstr>
      <vt:lpstr>صِــرنــا لــهُ أبْــنـاءَهُ لِـذا نـعـيـشُ سـخـاءَهُ</vt:lpstr>
      <vt:lpstr>لـنا أتـاحَ سـمـاءَه بـدمِ الـمـسـيـحِ دخـولُها</vt:lpstr>
      <vt:lpstr>مـهـمـا تَـأمَّـلَ شـاعِـرُ أو فَـيْـلَـسُـوفٌ قــادِرُ</vt:lpstr>
      <vt:lpstr>أو واعِــظٌ مُـتَـفَـكِّــرُ مُـتَـجَّـدِّدٌ مـدلـولُـهـا</vt:lpstr>
      <vt:lpstr>مـا مِـن مَـثِـيـلٍ يُـعْـرَفُ أو مِـنْ بـعـيـدٍ يـوصَـفُ</vt:lpstr>
      <vt:lpstr>هـذي الـفَـرادَةُ تَـكْـشِـفُ أنَّ الـسـمـاءَ أُصـولُـهـا</vt:lpstr>
      <vt:lpstr>اللهُ يـكــشــفُ قَــلْـبَــهُ لـلـكـلِّ يَعْـرِضُ حُـبَّـهُ</vt:lpstr>
      <vt:lpstr>لـذا شَـهِــدْنـا صـلْـبَـهُ فَـمِـنَ الـمُـحـالِ أُفـولُـها</vt:lpstr>
      <vt:lpstr>صِــرنــا لــهُ أبْــنـاءَهُ لِـذا نـعـيـشُ سـخـاءَهُ</vt:lpstr>
      <vt:lpstr>لـنا أتـاحَ سـمـاءَه بـدمِ الـمـسـيـحِ دخـولُها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179</cp:revision>
  <dcterms:created xsi:type="dcterms:W3CDTF">2014-06-01T05:24:09Z</dcterms:created>
  <dcterms:modified xsi:type="dcterms:W3CDTF">2025-09-28T15:56:53Z</dcterms:modified>
  <cp:category/>
</cp:coreProperties>
</file>