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1"/>
  </p:sldMasterIdLst>
  <p:notesMasterIdLst>
    <p:notesMasterId r:id="rId21"/>
  </p:notesMasterIdLst>
  <p:handoutMasterIdLst>
    <p:handoutMasterId r:id="rId22"/>
  </p:handoutMasterIdLst>
  <p:sldIdLst>
    <p:sldId id="258" r:id="rId2"/>
    <p:sldId id="257" r:id="rId3"/>
    <p:sldId id="262" r:id="rId4"/>
    <p:sldId id="263" r:id="rId5"/>
    <p:sldId id="264" r:id="rId6"/>
    <p:sldId id="286" r:id="rId7"/>
    <p:sldId id="287" r:id="rId8"/>
    <p:sldId id="260" r:id="rId9"/>
    <p:sldId id="282" r:id="rId10"/>
    <p:sldId id="288" r:id="rId11"/>
    <p:sldId id="289" r:id="rId12"/>
    <p:sldId id="301" r:id="rId13"/>
    <p:sldId id="302" r:id="rId14"/>
    <p:sldId id="265" r:id="rId15"/>
    <p:sldId id="266" r:id="rId16"/>
    <p:sldId id="296" r:id="rId17"/>
    <p:sldId id="290" r:id="rId18"/>
    <p:sldId id="303" r:id="rId19"/>
    <p:sldId id="30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48" y="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828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4338458a21b77d3f" providerId="LiveId" clId="{5947658B-4509-4BC1-8671-9AC098BCFAD4}"/>
    <pc:docChg chg="undo custSel addSld delSld modSld">
      <pc:chgData name="" userId="4338458a21b77d3f" providerId="LiveId" clId="{5947658B-4509-4BC1-8671-9AC098BCFAD4}" dt="2022-03-17T23:13:19.246" v="1407" actId="20577"/>
      <pc:docMkLst>
        <pc:docMk/>
      </pc:docMkLst>
      <pc:sldChg chg="modSp">
        <pc:chgData name="" userId="4338458a21b77d3f" providerId="LiveId" clId="{5947658B-4509-4BC1-8671-9AC098BCFAD4}" dt="2022-03-17T22:26:14.147" v="182" actId="20577"/>
        <pc:sldMkLst>
          <pc:docMk/>
          <pc:sldMk cId="761514177" sldId="257"/>
        </pc:sldMkLst>
        <pc:spChg chg="mod">
          <ac:chgData name="" userId="4338458a21b77d3f" providerId="LiveId" clId="{5947658B-4509-4BC1-8671-9AC098BCFAD4}" dt="2022-03-17T22:25:12.943" v="141" actId="20577"/>
          <ac:spMkLst>
            <pc:docMk/>
            <pc:sldMk cId="761514177" sldId="257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26:14.147" v="182" actId="20577"/>
          <ac:spMkLst>
            <pc:docMk/>
            <pc:sldMk cId="761514177" sldId="257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23:05.528" v="105" actId="20577"/>
        <pc:sldMkLst>
          <pc:docMk/>
          <pc:sldMk cId="131259101" sldId="258"/>
        </pc:sldMkLst>
        <pc:spChg chg="mod">
          <ac:chgData name="" userId="4338458a21b77d3f" providerId="LiveId" clId="{5947658B-4509-4BC1-8671-9AC098BCFAD4}" dt="2022-03-17T22:21:46.395" v="54" actId="20577"/>
          <ac:spMkLst>
            <pc:docMk/>
            <pc:sldMk cId="131259101" sldId="258"/>
            <ac:spMk id="2" creationId="{1E1695E6-6CB8-4D07-BC12-22134CF8C1B7}"/>
          </ac:spMkLst>
        </pc:spChg>
        <pc:spChg chg="mod">
          <ac:chgData name="" userId="4338458a21b77d3f" providerId="LiveId" clId="{5947658B-4509-4BC1-8671-9AC098BCFAD4}" dt="2022-03-17T22:21:19.030" v="52" actId="6549"/>
          <ac:spMkLst>
            <pc:docMk/>
            <pc:sldMk cId="131259101" sldId="258"/>
            <ac:spMk id="3" creationId="{0B528070-EFD3-4892-BC25-2D7BF4DE9BA0}"/>
          </ac:spMkLst>
        </pc:spChg>
        <pc:spChg chg="mod">
          <ac:chgData name="" userId="4338458a21b77d3f" providerId="LiveId" clId="{5947658B-4509-4BC1-8671-9AC098BCFAD4}" dt="2022-03-17T22:22:34.713" v="74" actId="20577"/>
          <ac:spMkLst>
            <pc:docMk/>
            <pc:sldMk cId="131259101" sldId="258"/>
            <ac:spMk id="4" creationId="{C5D3A973-C594-4947-8FE0-DC3A2FC24CA8}"/>
          </ac:spMkLst>
        </pc:spChg>
        <pc:spChg chg="mod">
          <ac:chgData name="" userId="4338458a21b77d3f" providerId="LiveId" clId="{5947658B-4509-4BC1-8671-9AC098BCFAD4}" dt="2022-03-17T22:21:09.608" v="51" actId="20577"/>
          <ac:spMkLst>
            <pc:docMk/>
            <pc:sldMk cId="131259101" sldId="258"/>
            <ac:spMk id="13" creationId="{0310C222-8EC9-41E8-96D6-6C678AE719B9}"/>
          </ac:spMkLst>
        </pc:spChg>
        <pc:spChg chg="mod">
          <ac:chgData name="" userId="4338458a21b77d3f" providerId="LiveId" clId="{5947658B-4509-4BC1-8671-9AC098BCFAD4}" dt="2022-03-17T22:22:51.892" v="92" actId="20577"/>
          <ac:spMkLst>
            <pc:docMk/>
            <pc:sldMk cId="131259101" sldId="258"/>
            <ac:spMk id="14" creationId="{08FC93BB-7CB2-41EF-B08E-A672558C7ED7}"/>
          </ac:spMkLst>
        </pc:spChg>
        <pc:spChg chg="mod">
          <ac:chgData name="" userId="4338458a21b77d3f" providerId="LiveId" clId="{5947658B-4509-4BC1-8671-9AC098BCFAD4}" dt="2022-03-17T22:23:05.528" v="105" actId="20577"/>
          <ac:spMkLst>
            <pc:docMk/>
            <pc:sldMk cId="131259101" sldId="258"/>
            <ac:spMk id="15" creationId="{1B55E788-93F2-4FFA-BDCC-DAC72DF7E0B5}"/>
          </ac:spMkLst>
        </pc:spChg>
      </pc:sldChg>
      <pc:sldChg chg="modSp">
        <pc:chgData name="" userId="4338458a21b77d3f" providerId="LiveId" clId="{5947658B-4509-4BC1-8671-9AC098BCFAD4}" dt="2022-03-17T22:53:02.975" v="868" actId="20577"/>
        <pc:sldMkLst>
          <pc:docMk/>
          <pc:sldMk cId="2206539654" sldId="260"/>
        </pc:sldMkLst>
        <pc:spChg chg="mod">
          <ac:chgData name="" userId="4338458a21b77d3f" providerId="LiveId" clId="{5947658B-4509-4BC1-8671-9AC098BCFAD4}" dt="2022-03-17T22:52:59.515" v="866" actId="20577"/>
          <ac:spMkLst>
            <pc:docMk/>
            <pc:sldMk cId="2206539654" sldId="260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53:02.975" v="868" actId="20577"/>
          <ac:spMkLst>
            <pc:docMk/>
            <pc:sldMk cId="2206539654" sldId="260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28:31.356" v="273" actId="20577"/>
        <pc:sldMkLst>
          <pc:docMk/>
          <pc:sldMk cId="2267123778" sldId="262"/>
        </pc:sldMkLst>
        <pc:spChg chg="mod">
          <ac:chgData name="" userId="4338458a21b77d3f" providerId="LiveId" clId="{5947658B-4509-4BC1-8671-9AC098BCFAD4}" dt="2022-03-17T22:27:22.806" v="229" actId="20577"/>
          <ac:spMkLst>
            <pc:docMk/>
            <pc:sldMk cId="2267123778" sldId="262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28:31.356" v="273" actId="20577"/>
          <ac:spMkLst>
            <pc:docMk/>
            <pc:sldMk cId="2267123778" sldId="262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32:07.159" v="355" actId="20577"/>
        <pc:sldMkLst>
          <pc:docMk/>
          <pc:sldMk cId="366399618" sldId="263"/>
        </pc:sldMkLst>
        <pc:spChg chg="mod">
          <ac:chgData name="" userId="4338458a21b77d3f" providerId="LiveId" clId="{5947658B-4509-4BC1-8671-9AC098BCFAD4}" dt="2022-03-17T22:32:07.159" v="355" actId="20577"/>
          <ac:spMkLst>
            <pc:docMk/>
            <pc:sldMk cId="366399618" sldId="263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31:00.265" v="350" actId="20577"/>
          <ac:spMkLst>
            <pc:docMk/>
            <pc:sldMk cId="366399618" sldId="263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35:03.584" v="437" actId="20577"/>
        <pc:sldMkLst>
          <pc:docMk/>
          <pc:sldMk cId="2853470082" sldId="264"/>
        </pc:sldMkLst>
        <pc:spChg chg="mod">
          <ac:chgData name="" userId="4338458a21b77d3f" providerId="LiveId" clId="{5947658B-4509-4BC1-8671-9AC098BCFAD4}" dt="2022-03-17T22:33:44.964" v="395" actId="20577"/>
          <ac:spMkLst>
            <pc:docMk/>
            <pc:sldMk cId="2853470082" sldId="264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35:03.584" v="437" actId="20577"/>
          <ac:spMkLst>
            <pc:docMk/>
            <pc:sldMk cId="2853470082" sldId="264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3:02:51.943" v="1118" actId="20577"/>
        <pc:sldMkLst>
          <pc:docMk/>
          <pc:sldMk cId="3884390" sldId="265"/>
        </pc:sldMkLst>
        <pc:spChg chg="mod">
          <ac:chgData name="" userId="4338458a21b77d3f" providerId="LiveId" clId="{5947658B-4509-4BC1-8671-9AC098BCFAD4}" dt="2022-03-17T22:59:52.331" v="1039" actId="20577"/>
          <ac:spMkLst>
            <pc:docMk/>
            <pc:sldMk cId="3884390" sldId="265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3:02:51.943" v="1118" actId="20577"/>
          <ac:spMkLst>
            <pc:docMk/>
            <pc:sldMk cId="3884390" sldId="265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3:04:55.501" v="1216" actId="20577"/>
        <pc:sldMkLst>
          <pc:docMk/>
          <pc:sldMk cId="909732376" sldId="266"/>
        </pc:sldMkLst>
        <pc:spChg chg="mod">
          <ac:chgData name="" userId="4338458a21b77d3f" providerId="LiveId" clId="{5947658B-4509-4BC1-8671-9AC098BCFAD4}" dt="2022-03-17T23:04:03.239" v="1174" actId="20577"/>
          <ac:spMkLst>
            <pc:docMk/>
            <pc:sldMk cId="909732376" sldId="266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3:04:55.501" v="1216" actId="20577"/>
          <ac:spMkLst>
            <pc:docMk/>
            <pc:sldMk cId="909732376" sldId="266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53:30.414" v="877" actId="20577"/>
        <pc:sldMkLst>
          <pc:docMk/>
          <pc:sldMk cId="1155095386" sldId="282"/>
        </pc:sldMkLst>
        <pc:spChg chg="mod">
          <ac:chgData name="" userId="4338458a21b77d3f" providerId="LiveId" clId="{5947658B-4509-4BC1-8671-9AC098BCFAD4}" dt="2022-03-17T22:53:23.854" v="876" actId="6549"/>
          <ac:spMkLst>
            <pc:docMk/>
            <pc:sldMk cId="1155095386" sldId="282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53:30.414" v="877" actId="20577"/>
          <ac:spMkLst>
            <pc:docMk/>
            <pc:sldMk cId="1155095386" sldId="282"/>
            <ac:spMk id="4" creationId="{49743175-3ABB-4B51-A2E8-F95D3DD49E92}"/>
          </ac:spMkLst>
        </pc:spChg>
      </pc:sldChg>
      <pc:sldChg chg="addSp delSp modSp">
        <pc:chgData name="" userId="4338458a21b77d3f" providerId="LiveId" clId="{5947658B-4509-4BC1-8671-9AC098BCFAD4}" dt="2022-03-17T22:42:42.529" v="613"/>
        <pc:sldMkLst>
          <pc:docMk/>
          <pc:sldMk cId="1486989630" sldId="286"/>
        </pc:sldMkLst>
        <pc:spChg chg="mod">
          <ac:chgData name="" userId="4338458a21b77d3f" providerId="LiveId" clId="{5947658B-4509-4BC1-8671-9AC098BCFAD4}" dt="2022-03-17T22:36:16.849" v="478" actId="20577"/>
          <ac:spMkLst>
            <pc:docMk/>
            <pc:sldMk cId="1486989630" sldId="286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37:32.805" v="524" actId="20577"/>
          <ac:spMkLst>
            <pc:docMk/>
            <pc:sldMk cId="1486989630" sldId="286"/>
            <ac:spMk id="4" creationId="{49743175-3ABB-4B51-A2E8-F95D3DD49E92}"/>
          </ac:spMkLst>
        </pc:spChg>
        <pc:spChg chg="add del">
          <ac:chgData name="" userId="4338458a21b77d3f" providerId="LiveId" clId="{5947658B-4509-4BC1-8671-9AC098BCFAD4}" dt="2022-03-17T22:42:42.529" v="613"/>
          <ac:spMkLst>
            <pc:docMk/>
            <pc:sldMk cId="1486989630" sldId="286"/>
            <ac:spMk id="6" creationId="{906D8C18-49A8-45AC-8281-2F7C2A8C337F}"/>
          </ac:spMkLst>
        </pc:spChg>
      </pc:sldChg>
      <pc:sldChg chg="modSp">
        <pc:chgData name="" userId="4338458a21b77d3f" providerId="LiveId" clId="{5947658B-4509-4BC1-8671-9AC098BCFAD4}" dt="2022-03-17T22:40:39.441" v="611" actId="20577"/>
        <pc:sldMkLst>
          <pc:docMk/>
          <pc:sldMk cId="2319287327" sldId="287"/>
        </pc:sldMkLst>
        <pc:spChg chg="mod">
          <ac:chgData name="" userId="4338458a21b77d3f" providerId="LiveId" clId="{5947658B-4509-4BC1-8671-9AC098BCFAD4}" dt="2022-03-17T22:39:06.699" v="565" actId="20577"/>
          <ac:spMkLst>
            <pc:docMk/>
            <pc:sldMk cId="2319287327" sldId="287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40:39.441" v="611" actId="20577"/>
          <ac:spMkLst>
            <pc:docMk/>
            <pc:sldMk cId="2319287327" sldId="287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2:58:02.677" v="996" actId="5793"/>
        <pc:sldMkLst>
          <pc:docMk/>
          <pc:sldMk cId="660389164" sldId="288"/>
        </pc:sldMkLst>
        <pc:spChg chg="mod">
          <ac:chgData name="" userId="4338458a21b77d3f" providerId="LiveId" clId="{5947658B-4509-4BC1-8671-9AC098BCFAD4}" dt="2022-03-17T22:57:56.282" v="991" actId="20577"/>
          <ac:spMkLst>
            <pc:docMk/>
            <pc:sldMk cId="660389164" sldId="288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2:58:02.677" v="996" actId="5793"/>
          <ac:spMkLst>
            <pc:docMk/>
            <pc:sldMk cId="660389164" sldId="288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3:01:30.680" v="1081" actId="20577"/>
        <pc:sldMkLst>
          <pc:docMk/>
          <pc:sldMk cId="2075483601" sldId="289"/>
        </pc:sldMkLst>
        <pc:spChg chg="mod">
          <ac:chgData name="" userId="4338458a21b77d3f" providerId="LiveId" clId="{5947658B-4509-4BC1-8671-9AC098BCFAD4}" dt="2022-03-17T22:58:18.265" v="1001" actId="20577"/>
          <ac:spMkLst>
            <pc:docMk/>
            <pc:sldMk cId="2075483601" sldId="289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3:01:30.680" v="1081" actId="20577"/>
          <ac:spMkLst>
            <pc:docMk/>
            <pc:sldMk cId="2075483601" sldId="289"/>
            <ac:spMk id="4" creationId="{49743175-3ABB-4B51-A2E8-F95D3DD49E92}"/>
          </ac:spMkLst>
        </pc:spChg>
      </pc:sldChg>
      <pc:sldChg chg="modSp">
        <pc:chgData name="" userId="4338458a21b77d3f" providerId="LiveId" clId="{5947658B-4509-4BC1-8671-9AC098BCFAD4}" dt="2022-03-17T23:13:19.246" v="1407" actId="20577"/>
        <pc:sldMkLst>
          <pc:docMk/>
          <pc:sldMk cId="940849636" sldId="290"/>
        </pc:sldMkLst>
        <pc:spChg chg="mod">
          <ac:chgData name="" userId="4338458a21b77d3f" providerId="LiveId" clId="{5947658B-4509-4BC1-8671-9AC098BCFAD4}" dt="2022-03-17T23:12:13.007" v="1401" actId="20577"/>
          <ac:spMkLst>
            <pc:docMk/>
            <pc:sldMk cId="940849636" sldId="290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3:13:19.246" v="1407" actId="20577"/>
          <ac:spMkLst>
            <pc:docMk/>
            <pc:sldMk cId="940849636" sldId="290"/>
            <ac:spMk id="4" creationId="{49743175-3ABB-4B51-A2E8-F95D3DD49E92}"/>
          </ac:spMkLst>
        </pc:spChg>
      </pc:sldChg>
      <pc:sldChg chg="del">
        <pc:chgData name="" userId="4338458a21b77d3f" providerId="LiveId" clId="{5947658B-4509-4BC1-8671-9AC098BCFAD4}" dt="2022-03-17T23:07:20.841" v="1300" actId="2696"/>
        <pc:sldMkLst>
          <pc:docMk/>
          <pc:sldMk cId="705574818" sldId="291"/>
        </pc:sldMkLst>
      </pc:sldChg>
      <pc:sldChg chg="add setBg">
        <pc:chgData name="" userId="4338458a21b77d3f" providerId="LiveId" clId="{5947658B-4509-4BC1-8671-9AC098BCFAD4}" dt="2022-03-17T22:58:26.293" v="1002"/>
        <pc:sldMkLst>
          <pc:docMk/>
          <pc:sldMk cId="1676374421" sldId="292"/>
        </pc:sldMkLst>
      </pc:sldChg>
      <pc:sldChg chg="add setBg">
        <pc:chgData name="" userId="4338458a21b77d3f" providerId="LiveId" clId="{5947658B-4509-4BC1-8671-9AC098BCFAD4}" dt="2022-03-17T22:58:26.293" v="1002"/>
        <pc:sldMkLst>
          <pc:docMk/>
          <pc:sldMk cId="2480268541" sldId="293"/>
        </pc:sldMkLst>
      </pc:sldChg>
      <pc:sldChg chg="add setBg">
        <pc:chgData name="" userId="4338458a21b77d3f" providerId="LiveId" clId="{5947658B-4509-4BC1-8671-9AC098BCFAD4}" dt="2022-03-17T23:07:23.890" v="1301"/>
        <pc:sldMkLst>
          <pc:docMk/>
          <pc:sldMk cId="1553242534" sldId="294"/>
        </pc:sldMkLst>
      </pc:sldChg>
      <pc:sldChg chg="add setBg">
        <pc:chgData name="" userId="4338458a21b77d3f" providerId="LiveId" clId="{5947658B-4509-4BC1-8671-9AC098BCFAD4}" dt="2022-03-17T23:07:23.890" v="1301"/>
        <pc:sldMkLst>
          <pc:docMk/>
          <pc:sldMk cId="4036744174" sldId="295"/>
        </pc:sldMkLst>
      </pc:sldChg>
      <pc:sldChg chg="modSp add">
        <pc:chgData name="" userId="4338458a21b77d3f" providerId="LiveId" clId="{5947658B-4509-4BC1-8671-9AC098BCFAD4}" dt="2022-03-17T23:12:46.081" v="1403" actId="20577"/>
        <pc:sldMkLst>
          <pc:docMk/>
          <pc:sldMk cId="270657966" sldId="296"/>
        </pc:sldMkLst>
        <pc:spChg chg="mod">
          <ac:chgData name="" userId="4338458a21b77d3f" providerId="LiveId" clId="{5947658B-4509-4BC1-8671-9AC098BCFAD4}" dt="2022-03-17T23:12:05.203" v="1397" actId="20577"/>
          <ac:spMkLst>
            <pc:docMk/>
            <pc:sldMk cId="270657966" sldId="296"/>
            <ac:spMk id="2" creationId="{E015F632-A595-491E-B870-B5F221FAC1D1}"/>
          </ac:spMkLst>
        </pc:spChg>
        <pc:spChg chg="mod">
          <ac:chgData name="" userId="4338458a21b77d3f" providerId="LiveId" clId="{5947658B-4509-4BC1-8671-9AC098BCFAD4}" dt="2022-03-17T23:12:46.081" v="1403" actId="20577"/>
          <ac:spMkLst>
            <pc:docMk/>
            <pc:sldMk cId="270657966" sldId="296"/>
            <ac:spMk id="4" creationId="{49743175-3ABB-4B51-A2E8-F95D3DD49E9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13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0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118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3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280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8" r:id="rId3"/>
    <p:sldLayoutId id="214748365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695E6-6CB8-4D07-BC12-22134CF8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تُــبــتُ والـتَّــوبـــة زيــنــة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28070-EFD3-4892-BC25-2D7BF4DE9B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135312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 have Repented </a:t>
            </a:r>
            <a:br>
              <a:rPr lang="en-US" dirty="0"/>
            </a:br>
            <a:r>
              <a:rPr lang="en-US" dirty="0"/>
              <a:t>and Repentance has Beautified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D3A973-C594-4947-8FE0-DC3A2FC24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Tubtu</a:t>
            </a:r>
            <a:r>
              <a:rPr lang="en-US" dirty="0"/>
              <a:t> </a:t>
            </a:r>
            <a:r>
              <a:rPr lang="en-US" dirty="0" err="1"/>
              <a:t>waTtawbatu</a:t>
            </a:r>
            <a:r>
              <a:rPr lang="en-US" dirty="0"/>
              <a:t> </a:t>
            </a:r>
            <a:r>
              <a:rPr lang="en-US" dirty="0" err="1"/>
              <a:t>Zīna</a:t>
            </a:r>
            <a:endParaRPr lang="en-US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7A114242-C27E-4CCD-87C8-65151F6AB9BC}"/>
              </a:ext>
            </a:extLst>
          </p:cNvPr>
          <p:cNvSpPr txBox="1">
            <a:spLocks/>
          </p:cNvSpPr>
          <p:nvPr/>
        </p:nvSpPr>
        <p:spPr>
          <a:xfrm>
            <a:off x="182880" y="5144755"/>
            <a:ext cx="630936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latin typeface="Ubuntu" panose="020B0504030602030204" pitchFamily="34" charset="0"/>
                <a:cs typeface="+mj-cs"/>
              </a:rPr>
              <a:t>تلحين</a:t>
            </a:r>
            <a:r>
              <a:rPr lang="ar-SA" sz="3200" b="0" dirty="0">
                <a:latin typeface="Ubuntu" panose="020B0504030602030204" pitchFamily="34" charset="0"/>
                <a:cs typeface="+mj-cs"/>
              </a:rPr>
              <a:t>:</a:t>
            </a:r>
            <a:r>
              <a:rPr lang="ar-KW" sz="3200" b="0" dirty="0">
                <a:latin typeface="Ubuntu" panose="020B0504030602030204" pitchFamily="34" charset="0"/>
                <a:cs typeface="+mj-cs"/>
              </a:rPr>
              <a:t> وليد جورج زيدان</a:t>
            </a:r>
            <a:endParaRPr lang="en-US" sz="3200" b="0" dirty="0">
              <a:latin typeface="Ubuntu" panose="020B0504030602030204" pitchFamily="34" charset="0"/>
              <a:cs typeface="+mj-cs"/>
            </a:endParaRP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AC1A013-3C54-43D5-AE01-0B30C8B2463E}"/>
              </a:ext>
            </a:extLst>
          </p:cNvPr>
          <p:cNvSpPr txBox="1">
            <a:spLocks/>
          </p:cNvSpPr>
          <p:nvPr/>
        </p:nvSpPr>
        <p:spPr>
          <a:xfrm>
            <a:off x="182880" y="5579416"/>
            <a:ext cx="63093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+mj-lt"/>
              </a:rPr>
              <a:t>Talḥīn</a:t>
            </a:r>
            <a:r>
              <a:rPr lang="en-US" sz="3200" dirty="0">
                <a:effectLst/>
                <a:latin typeface="+mj-lt"/>
              </a:rPr>
              <a:t>: Walid George </a:t>
            </a:r>
            <a:r>
              <a:rPr lang="en-US" sz="3200" dirty="0" err="1">
                <a:effectLst/>
                <a:latin typeface="+mj-lt"/>
              </a:rPr>
              <a:t>Zidan</a:t>
            </a:r>
            <a:endParaRPr lang="en-US" sz="3200" dirty="0">
              <a:effectLst/>
              <a:latin typeface="+mj-lt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D077DDC-E6A8-4CE6-953B-F21C7C5CD5D9}"/>
              </a:ext>
            </a:extLst>
          </p:cNvPr>
          <p:cNvSpPr txBox="1">
            <a:spLocks/>
          </p:cNvSpPr>
          <p:nvPr/>
        </p:nvSpPr>
        <p:spPr>
          <a:xfrm>
            <a:off x="6492240" y="5144755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>
                <a:latin typeface="Ubuntu" panose="020B0504030602030204" pitchFamily="34" charset="0"/>
                <a:cs typeface="+mj-cs"/>
              </a:rPr>
              <a:t>كلمات:</a:t>
            </a:r>
            <a:r>
              <a:rPr lang="ar-KW" sz="3200" b="0" dirty="0">
                <a:latin typeface="Ubuntu" panose="020B0504030602030204" pitchFamily="34" charset="0"/>
                <a:cs typeface="+mj-cs"/>
              </a:rPr>
              <a:t> جورج زيدان</a:t>
            </a:r>
            <a:endParaRPr lang="ar-SA" sz="3200" b="0" dirty="0">
              <a:latin typeface="Ubuntu" panose="020B0504030602030204" pitchFamily="34" charset="0"/>
              <a:cs typeface="+mj-cs"/>
            </a:endParaRP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83286BA1-3C9B-41CB-8807-97F440C9F68A}"/>
              </a:ext>
            </a:extLst>
          </p:cNvPr>
          <p:cNvSpPr txBox="1">
            <a:spLocks/>
          </p:cNvSpPr>
          <p:nvPr/>
        </p:nvSpPr>
        <p:spPr>
          <a:xfrm>
            <a:off x="6492240" y="5579416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+mj-lt"/>
              </a:rPr>
              <a:t>Kalimāt</a:t>
            </a:r>
            <a:r>
              <a:rPr lang="en-US" sz="3200" dirty="0">
                <a:effectLst/>
                <a:latin typeface="+mj-lt"/>
              </a:rPr>
              <a:t>: George </a:t>
            </a:r>
            <a:r>
              <a:rPr lang="en-US" sz="3200" dirty="0" err="1">
                <a:effectLst/>
                <a:latin typeface="+mj-lt"/>
              </a:rPr>
              <a:t>Zidan</a:t>
            </a:r>
            <a:endParaRPr lang="en-US" sz="3200" dirty="0">
              <a:effectLst/>
              <a:latin typeface="+mj-lt"/>
            </a:endParaRP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B313A37A-AC34-4224-9564-368767BC729D}"/>
              </a:ext>
            </a:extLst>
          </p:cNvPr>
          <p:cNvSpPr txBox="1">
            <a:spLocks/>
          </p:cNvSpPr>
          <p:nvPr/>
        </p:nvSpPr>
        <p:spPr>
          <a:xfrm>
            <a:off x="6492240" y="6057407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Lyrics by: George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Zidan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j-lt"/>
            </a:endParaRP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43F4FCBE-DB4D-4857-B6B0-384A12EB3016}"/>
              </a:ext>
            </a:extLst>
          </p:cNvPr>
          <p:cNvSpPr txBox="1">
            <a:spLocks/>
          </p:cNvSpPr>
          <p:nvPr/>
        </p:nvSpPr>
        <p:spPr>
          <a:xfrm>
            <a:off x="182880" y="6057407"/>
            <a:ext cx="63093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Music by: Walid George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Zidan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إن زَرَعــتِ الـيــومَ يـا نَــفــســي</a:t>
            </a:r>
            <a:br>
              <a:rPr lang="ar-KW" dirty="0"/>
            </a:br>
            <a:r>
              <a:rPr lang="ar-KW" dirty="0"/>
              <a:t>فَــســادًا وَخِــصــام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today, you sow corruption </a:t>
            </a:r>
            <a:br>
              <a:rPr lang="en-US" dirty="0"/>
            </a:br>
            <a:r>
              <a:rPr lang="en-US" dirty="0"/>
              <a:t>and strife, oh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Zaraʻtil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br>
              <a:rPr lang="en-US" dirty="0"/>
            </a:br>
            <a:r>
              <a:rPr lang="en-US" dirty="0" err="1"/>
              <a:t>Fasādan</a:t>
            </a:r>
            <a:r>
              <a:rPr lang="en-US" dirty="0"/>
              <a:t> </a:t>
            </a:r>
            <a:r>
              <a:rPr lang="en-US" dirty="0" err="1"/>
              <a:t>waKhiṣām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761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تَــحــصُــديــنَ الـشَّــرَّ يَــومًــا</a:t>
            </a:r>
            <a:br>
              <a:rPr lang="ar-KW" dirty="0"/>
            </a:br>
            <a:r>
              <a:rPr lang="ar-KW" dirty="0"/>
              <a:t>مِــن بَــعــيــدٍ أو قَــريــب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Eventually, you will reap evil, both near and far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Taḥṣudīna</a:t>
            </a:r>
            <a:r>
              <a:rPr lang="en-US" dirty="0"/>
              <a:t> </a:t>
            </a:r>
            <a:r>
              <a:rPr lang="en-US" dirty="0" err="1"/>
              <a:t>Sharra</a:t>
            </a:r>
            <a:r>
              <a:rPr lang="en-US" dirty="0"/>
              <a:t> </a:t>
            </a:r>
            <a:r>
              <a:rPr lang="en-US" dirty="0" err="1"/>
              <a:t>Yawman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Baʻīden</a:t>
            </a:r>
            <a:r>
              <a:rPr lang="en-US" dirty="0"/>
              <a:t> ‛Aw </a:t>
            </a:r>
            <a:r>
              <a:rPr lang="en-US" dirty="0" err="1"/>
              <a:t>Qarīb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26712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شَــهَــواتُ الـعَــيــنِ يــا نَــفــســي</a:t>
            </a:r>
            <a:br>
              <a:rPr lang="ar-KW" dirty="0"/>
            </a:br>
            <a:r>
              <a:rPr lang="ar-KW" dirty="0"/>
              <a:t>سُــهـــادٌ وَحِـــمـــام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lusts of the eyes, oh my soul, </a:t>
            </a:r>
            <a:br>
              <a:rPr lang="en-US" dirty="0"/>
            </a:br>
            <a:r>
              <a:rPr lang="en-US" dirty="0"/>
              <a:t>end in restlessness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Shahawātul</a:t>
            </a:r>
            <a:r>
              <a:rPr lang="en-US" dirty="0"/>
              <a:t> </a:t>
            </a:r>
            <a:r>
              <a:rPr lang="en-US" dirty="0" err="1"/>
              <a:t>ʻAyni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br>
              <a:rPr lang="en-US" dirty="0"/>
            </a:br>
            <a:r>
              <a:rPr lang="en-US" dirty="0" err="1"/>
              <a:t>Suhādon</a:t>
            </a:r>
            <a:r>
              <a:rPr lang="en-US" dirty="0"/>
              <a:t> </a:t>
            </a:r>
            <a:r>
              <a:rPr lang="en-US" dirty="0" err="1"/>
              <a:t>waḤimām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6639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وَفِــــراقٌ وَصِــــراعٌ</a:t>
            </a:r>
            <a:br>
              <a:rPr lang="ar-KW" dirty="0"/>
            </a:br>
            <a:r>
              <a:rPr lang="ar-KW" dirty="0"/>
              <a:t>وَعــذابٌ فــي الـلَّــهــيــب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separation, wrestling and torture in hell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waFirāqon</a:t>
            </a:r>
            <a:r>
              <a:rPr lang="en-US" dirty="0"/>
              <a:t> </a:t>
            </a:r>
            <a:r>
              <a:rPr lang="en-US" dirty="0" err="1"/>
              <a:t>waṢirāʻon</a:t>
            </a:r>
            <a:br>
              <a:rPr lang="en-US" dirty="0"/>
            </a:br>
            <a:r>
              <a:rPr lang="en-US" dirty="0" err="1"/>
              <a:t>waʻAdhābon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Lahīb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85347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تُــبــتُ وَالـتَّــوبَــةُ زيــنــه</a:t>
            </a:r>
            <a:br>
              <a:rPr lang="ar-KW" dirty="0"/>
            </a:br>
            <a:r>
              <a:rPr lang="ar-KW" dirty="0"/>
              <a:t>زَيَّــنَــت فِــكــري وَروحــي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repented and the repentance has beautified my mind and spirit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Tubtu</a:t>
            </a:r>
            <a:r>
              <a:rPr lang="en-US" dirty="0"/>
              <a:t> </a:t>
            </a:r>
            <a:r>
              <a:rPr lang="en-US" dirty="0" err="1"/>
              <a:t>waTtawbatu</a:t>
            </a:r>
            <a:r>
              <a:rPr lang="en-US" dirty="0"/>
              <a:t> </a:t>
            </a:r>
            <a:r>
              <a:rPr lang="en-US" dirty="0" err="1"/>
              <a:t>Zīna</a:t>
            </a:r>
            <a:br>
              <a:rPr lang="en-US" dirty="0"/>
            </a:br>
            <a:r>
              <a:rPr lang="en-US" dirty="0" err="1"/>
              <a:t>Zayyanat</a:t>
            </a:r>
            <a:r>
              <a:rPr lang="en-US" dirty="0"/>
              <a:t> </a:t>
            </a:r>
            <a:r>
              <a:rPr lang="en-US" dirty="0" err="1"/>
              <a:t>Fikrī</a:t>
            </a:r>
            <a:r>
              <a:rPr lang="en-US" dirty="0"/>
              <a:t> </a:t>
            </a:r>
            <a:r>
              <a:rPr lang="en-US" dirty="0" err="1"/>
              <a:t>waRūḥī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48698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فَــغَــدَت نَــفــســي الـحَــزيــنــه</a:t>
            </a:r>
            <a:br>
              <a:rPr lang="ar-KW" dirty="0"/>
            </a:br>
            <a:r>
              <a:rPr lang="ar-KW" dirty="0"/>
              <a:t>تَــتــعَــزَّى عَــن جُــروحــي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sorrowful soul began to heal</a:t>
            </a:r>
          </a:p>
          <a:p>
            <a:r>
              <a:rPr lang="en-US" dirty="0"/>
              <a:t> from my wounds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faGhadat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</a:t>
            </a:r>
            <a:r>
              <a:rPr lang="en-US" dirty="0" err="1"/>
              <a:t>Ḥazīna</a:t>
            </a:r>
            <a:br>
              <a:rPr lang="en-US" dirty="0"/>
            </a:br>
            <a:r>
              <a:rPr lang="en-US" dirty="0" err="1"/>
              <a:t>Tataʻazzā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Jurūḥī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3192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كَــم تَــمَــرَّدتِ بــعُــنــفٍ</a:t>
            </a:r>
            <a:br>
              <a:rPr lang="ar-KW" dirty="0"/>
            </a:br>
            <a:r>
              <a:rPr lang="ar-KW" dirty="0"/>
              <a:t>وَنَــزَفـــتِ مِــن دِمــاء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violently you rebelled and bled, oh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Kam </a:t>
            </a:r>
            <a:r>
              <a:rPr lang="en-US" dirty="0" err="1"/>
              <a:t>Tamarradti</a:t>
            </a:r>
            <a:r>
              <a:rPr lang="en-US" dirty="0"/>
              <a:t> </a:t>
            </a:r>
            <a:r>
              <a:rPr lang="en-US" dirty="0" err="1"/>
              <a:t>biʻUnfen</a:t>
            </a:r>
            <a:br>
              <a:rPr lang="en-US" dirty="0"/>
            </a:br>
            <a:r>
              <a:rPr lang="en-US" dirty="0" err="1"/>
              <a:t>waNazafti</a:t>
            </a:r>
            <a:r>
              <a:rPr lang="en-US" dirty="0"/>
              <a:t> Min </a:t>
            </a:r>
            <a:r>
              <a:rPr lang="en-US" dirty="0" err="1"/>
              <a:t>Dimā</a:t>
            </a:r>
            <a:r>
              <a:rPr lang="en-US" dirty="0"/>
              <a:t>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20653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وَمَــشــيــتِ فــي دُروبِ </a:t>
            </a:r>
            <a:br>
              <a:rPr lang="ar-KW" dirty="0"/>
            </a:br>
            <a:r>
              <a:rPr lang="ar-KW" dirty="0"/>
              <a:t>الحُـمـقِ وَالـجَـهـلِ الـمُـعـيـب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walked in the paths of foolishness </a:t>
            </a:r>
            <a:br>
              <a:rPr lang="en-US" dirty="0"/>
            </a:br>
            <a:r>
              <a:rPr lang="en-US" dirty="0"/>
              <a:t>and shameful ignorance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waMashīti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Durūbel</a:t>
            </a:r>
            <a:br>
              <a:rPr lang="en-US" dirty="0"/>
            </a:br>
            <a:r>
              <a:rPr lang="en-US" dirty="0" err="1"/>
              <a:t>Ḥumqi</a:t>
            </a:r>
            <a:r>
              <a:rPr lang="en-US" dirty="0"/>
              <a:t> </a:t>
            </a:r>
            <a:r>
              <a:rPr lang="en-US" dirty="0" err="1"/>
              <a:t>walJahlil</a:t>
            </a:r>
            <a:r>
              <a:rPr lang="en-US" dirty="0"/>
              <a:t> </a:t>
            </a:r>
            <a:r>
              <a:rPr lang="en-US" dirty="0" err="1"/>
              <a:t>Muʻīb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15509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كَــم ظَــلَــمــتِ وَظُــلِــمــتِ </a:t>
            </a:r>
            <a:br>
              <a:rPr lang="ar-KW" dirty="0"/>
            </a:br>
            <a:r>
              <a:rPr lang="ar-KW" dirty="0"/>
              <a:t>آهِ يــا نَــفــســي كَــفــى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much you have wronged </a:t>
            </a:r>
            <a:br>
              <a:rPr lang="en-US" dirty="0"/>
            </a:br>
            <a:r>
              <a:rPr lang="en-US" dirty="0"/>
              <a:t>and have been wronged, oh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Kam </a:t>
            </a:r>
            <a:r>
              <a:rPr lang="en-US" dirty="0" err="1"/>
              <a:t>Ẓalamti</a:t>
            </a:r>
            <a:r>
              <a:rPr lang="en-US" dirty="0"/>
              <a:t> </a:t>
            </a:r>
            <a:r>
              <a:rPr lang="en-US" dirty="0" err="1"/>
              <a:t>waẒulemti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Āhi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Kafā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66038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فــاذكُــري الـلَّـــهَ بــأيَّـــامِ</a:t>
            </a:r>
            <a:br>
              <a:rPr lang="ar-KW" dirty="0"/>
            </a:br>
            <a:r>
              <a:rPr lang="ar-KW" dirty="0"/>
              <a:t> الـشَّــبــابِ لا الـمَــشــيــب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Remember the LORD, oh my soul, in the days of your youth, not just when you are old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faDhkurīl</a:t>
            </a:r>
            <a:r>
              <a:rPr lang="en-US" dirty="0"/>
              <a:t> </a:t>
            </a:r>
            <a:r>
              <a:rPr lang="en-US" dirty="0" err="1"/>
              <a:t>Lāha</a:t>
            </a:r>
            <a:r>
              <a:rPr lang="en-US" dirty="0"/>
              <a:t> </a:t>
            </a:r>
            <a:r>
              <a:rPr lang="en-US" dirty="0" err="1"/>
              <a:t>bi‛Ayyāmi</a:t>
            </a:r>
            <a:br>
              <a:rPr lang="en-US" dirty="0"/>
            </a:br>
            <a:r>
              <a:rPr lang="en-US" dirty="0" err="1"/>
              <a:t>Shabābi</a:t>
            </a:r>
            <a:r>
              <a:rPr lang="en-US" dirty="0"/>
              <a:t> </a:t>
            </a:r>
            <a:r>
              <a:rPr lang="en-US" dirty="0" err="1"/>
              <a:t>Lāl</a:t>
            </a:r>
            <a:r>
              <a:rPr lang="en-US" dirty="0"/>
              <a:t> </a:t>
            </a:r>
            <a:r>
              <a:rPr lang="en-US" dirty="0" err="1"/>
              <a:t>Mashīb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0754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تُــبــتُ وَالـتَّــوبَــةُ زيــنــه</a:t>
            </a:r>
            <a:br>
              <a:rPr lang="ar-KW" dirty="0"/>
            </a:br>
            <a:r>
              <a:rPr lang="ar-KW" dirty="0"/>
              <a:t>زَيَّــنَــت فِــكــري وَروحــي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repented and the repentance has beautified my mind and spirit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Tubtu</a:t>
            </a:r>
            <a:r>
              <a:rPr lang="en-US" dirty="0"/>
              <a:t> </a:t>
            </a:r>
            <a:r>
              <a:rPr lang="en-US" dirty="0" err="1"/>
              <a:t>waTtawbatu</a:t>
            </a:r>
            <a:r>
              <a:rPr lang="en-US" dirty="0"/>
              <a:t> </a:t>
            </a:r>
            <a:r>
              <a:rPr lang="en-US" dirty="0" err="1"/>
              <a:t>Zīna</a:t>
            </a:r>
            <a:br>
              <a:rPr lang="en-US" dirty="0"/>
            </a:br>
            <a:r>
              <a:rPr lang="en-US" dirty="0" err="1"/>
              <a:t>Zayyanat</a:t>
            </a:r>
            <a:r>
              <a:rPr lang="en-US" dirty="0"/>
              <a:t> </a:t>
            </a:r>
            <a:r>
              <a:rPr lang="en-US" dirty="0" err="1"/>
              <a:t>Fikrī</a:t>
            </a:r>
            <a:r>
              <a:rPr lang="en-US" dirty="0"/>
              <a:t> </a:t>
            </a:r>
            <a:r>
              <a:rPr lang="en-US" dirty="0" err="1"/>
              <a:t>waRūḥī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78939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فَــغَــدَت نَــفــســي الـحَــزيــنــه</a:t>
            </a:r>
            <a:br>
              <a:rPr lang="ar-KW" dirty="0"/>
            </a:br>
            <a:r>
              <a:rPr lang="ar-KW" dirty="0"/>
              <a:t>تَــتــعَــزَّى عَــن جُــروحــي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sorrowful soul began to heal</a:t>
            </a:r>
          </a:p>
          <a:p>
            <a:r>
              <a:rPr lang="en-US" dirty="0"/>
              <a:t> from my wounds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faGhadat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</a:t>
            </a:r>
            <a:r>
              <a:rPr lang="en-US" dirty="0" err="1"/>
              <a:t>Ḥazīna</a:t>
            </a:r>
            <a:br>
              <a:rPr lang="en-US" dirty="0"/>
            </a:br>
            <a:r>
              <a:rPr lang="en-US" dirty="0" err="1"/>
              <a:t>Tataʻazzā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Jurūḥī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70812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واســجُــدي لـلَّــهِ يـا نَــفــســي</a:t>
            </a:r>
            <a:br>
              <a:rPr lang="ar-KW" dirty="0"/>
            </a:br>
            <a:r>
              <a:rPr lang="ar-KW" dirty="0"/>
              <a:t>فَــقــد حــانَ الـمَـغــيــب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Bow to the LORD oh my soul, </a:t>
            </a:r>
            <a:br>
              <a:rPr lang="en-US" dirty="0"/>
            </a:br>
            <a:r>
              <a:rPr lang="en-US" dirty="0"/>
              <a:t>for the sunset has come to an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waEsjudī</a:t>
            </a:r>
            <a:r>
              <a:rPr lang="en-US" dirty="0"/>
              <a:t> </a:t>
            </a:r>
            <a:r>
              <a:rPr lang="en-US" dirty="0" err="1"/>
              <a:t>Lilāhi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br>
              <a:rPr lang="en-US" dirty="0"/>
            </a:br>
            <a:r>
              <a:rPr lang="en-US" dirty="0" err="1"/>
              <a:t>faQad</a:t>
            </a:r>
            <a:r>
              <a:rPr lang="en-US" dirty="0"/>
              <a:t> </a:t>
            </a:r>
            <a:r>
              <a:rPr lang="en-US" dirty="0" err="1"/>
              <a:t>Ḥānal</a:t>
            </a:r>
            <a:r>
              <a:rPr lang="en-US" dirty="0"/>
              <a:t> </a:t>
            </a:r>
            <a:r>
              <a:rPr lang="en-US" dirty="0" err="1"/>
              <a:t>Maghīb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88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واســتَـريــحـي مِـن عَــنـاءِ الـفِــكـرِ </a:t>
            </a:r>
            <a:br>
              <a:rPr lang="ar-KW" dirty="0"/>
            </a:br>
            <a:r>
              <a:rPr lang="ar-KW" dirty="0"/>
              <a:t>فــالـفِــكـــرُ رَهـــيـــب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Rest for your troubled thoughts, oh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waEstarīḥī</a:t>
            </a:r>
            <a:r>
              <a:rPr lang="en-US" dirty="0"/>
              <a:t> Min </a:t>
            </a:r>
            <a:r>
              <a:rPr lang="en-US" dirty="0" err="1"/>
              <a:t>ʻAnā‛el</a:t>
            </a:r>
            <a:r>
              <a:rPr lang="en-US" dirty="0"/>
              <a:t> </a:t>
            </a:r>
            <a:r>
              <a:rPr lang="en-US" dirty="0" err="1"/>
              <a:t>Fikri</a:t>
            </a:r>
            <a:br>
              <a:rPr lang="en-US" dirty="0"/>
            </a:br>
            <a:r>
              <a:rPr lang="en-US" dirty="0" err="1"/>
              <a:t>falFikru</a:t>
            </a:r>
            <a:r>
              <a:rPr lang="en-US" dirty="0"/>
              <a:t> </a:t>
            </a:r>
            <a:r>
              <a:rPr lang="en-US" dirty="0" err="1"/>
              <a:t>Rahīb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9097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واطــرحــي عَــنــكِ ثِــيــابَ</a:t>
            </a:r>
            <a:br>
              <a:rPr lang="ar-KW" dirty="0"/>
            </a:br>
            <a:r>
              <a:rPr lang="ar-KW" dirty="0"/>
              <a:t>الـكِــبــريــاءِ والـغُـــرور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cast down, oh my soul, </a:t>
            </a:r>
            <a:br>
              <a:rPr lang="en-US" dirty="0"/>
            </a:br>
            <a:r>
              <a:rPr lang="en-US" dirty="0"/>
              <a:t>your garment of pride and jealousy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waEṭraḥī</a:t>
            </a:r>
            <a:r>
              <a:rPr lang="en-US" dirty="0"/>
              <a:t> </a:t>
            </a:r>
            <a:r>
              <a:rPr lang="en-US" dirty="0" err="1"/>
              <a:t>ʻAnki</a:t>
            </a:r>
            <a:r>
              <a:rPr lang="en-US" dirty="0"/>
              <a:t> </a:t>
            </a:r>
            <a:r>
              <a:rPr lang="en-US" dirty="0" err="1"/>
              <a:t>Thiyābal</a:t>
            </a:r>
            <a:br>
              <a:rPr lang="en-US" dirty="0"/>
            </a:br>
            <a:r>
              <a:rPr lang="en-US" dirty="0" err="1"/>
              <a:t>Kibriyā‛e</a:t>
            </a:r>
            <a:r>
              <a:rPr lang="en-US" dirty="0"/>
              <a:t> </a:t>
            </a:r>
            <a:r>
              <a:rPr lang="en-US" dirty="0" err="1"/>
              <a:t>walGhurūr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7065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وارتَـــدي الـبِـــرَّ رِداءً </a:t>
            </a:r>
            <a:br>
              <a:rPr lang="ar-KW" dirty="0"/>
            </a:br>
            <a:r>
              <a:rPr lang="ar-KW" dirty="0"/>
              <a:t>مِــن دَمِ الـفـــادي الـحَـبـيــب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put on the righteous robe</a:t>
            </a:r>
          </a:p>
          <a:p>
            <a:r>
              <a:rPr lang="en-US" dirty="0"/>
              <a:t>Of the blood of the beloved Redeemer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waErtadīl</a:t>
            </a:r>
            <a:r>
              <a:rPr lang="en-US" dirty="0"/>
              <a:t> </a:t>
            </a:r>
            <a:r>
              <a:rPr lang="en-US" dirty="0" err="1"/>
              <a:t>Birra</a:t>
            </a:r>
            <a:r>
              <a:rPr lang="en-US" dirty="0"/>
              <a:t> </a:t>
            </a:r>
            <a:r>
              <a:rPr lang="en-US" dirty="0" err="1"/>
              <a:t>Ridā‛an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Damil</a:t>
            </a:r>
            <a:r>
              <a:rPr lang="en-US" dirty="0"/>
              <a:t> </a:t>
            </a:r>
            <a:r>
              <a:rPr lang="en-US" dirty="0" err="1"/>
              <a:t>Fādīl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94084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تُــبــتُ وَالـتَّــوبَــةُ زيــنــه</a:t>
            </a:r>
            <a:br>
              <a:rPr lang="ar-KW" dirty="0"/>
            </a:br>
            <a:r>
              <a:rPr lang="ar-KW" dirty="0"/>
              <a:t>زَيَّــنَــت فِــكــري وَروحــي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repented and the repentance has beautified my mind and spirit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Tubtu</a:t>
            </a:r>
            <a:r>
              <a:rPr lang="en-US" dirty="0"/>
              <a:t> </a:t>
            </a:r>
            <a:r>
              <a:rPr lang="en-US" dirty="0" err="1"/>
              <a:t>waTtawbatu</a:t>
            </a:r>
            <a:r>
              <a:rPr lang="en-US" dirty="0"/>
              <a:t> </a:t>
            </a:r>
            <a:r>
              <a:rPr lang="en-US" dirty="0" err="1"/>
              <a:t>Zīna</a:t>
            </a:r>
            <a:br>
              <a:rPr lang="en-US" dirty="0"/>
            </a:br>
            <a:r>
              <a:rPr lang="en-US" dirty="0" err="1"/>
              <a:t>Zayyanat</a:t>
            </a:r>
            <a:r>
              <a:rPr lang="en-US" dirty="0"/>
              <a:t> </a:t>
            </a:r>
            <a:r>
              <a:rPr lang="en-US" dirty="0" err="1"/>
              <a:t>Fikrī</a:t>
            </a:r>
            <a:r>
              <a:rPr lang="en-US" dirty="0"/>
              <a:t> </a:t>
            </a:r>
            <a:r>
              <a:rPr lang="en-US" dirty="0" err="1"/>
              <a:t>waRūḥī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7972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فَــغَــدَت نَــفــســي الـحَــزيــنــه</a:t>
            </a:r>
            <a:br>
              <a:rPr lang="ar-KW" dirty="0"/>
            </a:br>
            <a:r>
              <a:rPr lang="ar-KW" dirty="0"/>
              <a:t>تَــتــعَــزَّى عَــن جُــروحــي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sorrowful soul began to heal</a:t>
            </a:r>
          </a:p>
          <a:p>
            <a:r>
              <a:rPr lang="en-US" dirty="0"/>
              <a:t> from my wounds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faGhadat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</a:t>
            </a:r>
            <a:r>
              <a:rPr lang="en-US" dirty="0" err="1"/>
              <a:t>Ḥazīna</a:t>
            </a:r>
            <a:br>
              <a:rPr lang="en-US" dirty="0"/>
            </a:br>
            <a:r>
              <a:rPr lang="en-US" dirty="0" err="1"/>
              <a:t>Tataʻazzā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Jurūḥī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F5D33-0FE4-4ECD-BBBD-398D17A66D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1088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‛00 - New Hymns Template (NFGM BG 90%)</Template>
  <TotalTime>18864</TotalTime>
  <Words>555</Words>
  <Application>Microsoft Office PowerPoint</Application>
  <PresentationFormat>Widescreen</PresentationFormat>
  <Paragraphs>86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Ubuntu</vt:lpstr>
      <vt:lpstr>1_Office Theme</vt:lpstr>
      <vt:lpstr>تُــبــتُ والـتَّــوبـــة زيــنــة</vt:lpstr>
      <vt:lpstr>إن زَرَعــتِ الـيــومَ يـا نَــفــســي فَــســادًا وَخِــصــام</vt:lpstr>
      <vt:lpstr>تَــحــصُــديــنَ الـشَّــرَّ يَــومًــا مِــن بَــعــيــدٍ أو قَــريــب</vt:lpstr>
      <vt:lpstr>شَــهَــواتُ الـعَــيــنِ يــا نَــفــســي سُــهـــادٌ وَحِـــمـــام</vt:lpstr>
      <vt:lpstr>وَفِــــراقٌ وَصِــــراعٌ وَعــذابٌ فــي الـلَّــهــيــب</vt:lpstr>
      <vt:lpstr>تُــبــتُ وَالـتَّــوبَــةُ زيــنــه زَيَّــنَــت فِــكــري وَروحــي</vt:lpstr>
      <vt:lpstr>فَــغَــدَت نَــفــســي الـحَــزيــنــه تَــتــعَــزَّى عَــن جُــروحــي</vt:lpstr>
      <vt:lpstr>كَــم تَــمَــرَّدتِ بــعُــنــفٍ وَنَــزَفـــتِ مِــن دِمــاء</vt:lpstr>
      <vt:lpstr>وَمَــشــيــتِ فــي دُروبِ  الحُـمـقِ وَالـجَـهـلِ الـمُـعـيـب</vt:lpstr>
      <vt:lpstr>كَــم ظَــلَــمــتِ وَظُــلِــمــتِ  آهِ يــا نَــفــســي كَــفــى</vt:lpstr>
      <vt:lpstr>فــاذكُــري الـلَّـــهَ بــأيَّـــامِ  الـشَّــبــابِ لا الـمَــشــيــب</vt:lpstr>
      <vt:lpstr>تُــبــتُ وَالـتَّــوبَــةُ زيــنــه زَيَّــنَــت فِــكــري وَروحــي</vt:lpstr>
      <vt:lpstr>فَــغَــدَت نَــفــســي الـحَــزيــنــه تَــتــعَــزَّى عَــن جُــروحــي</vt:lpstr>
      <vt:lpstr>واســجُــدي لـلَّــهِ يـا نَــفــســي فَــقــد حــانَ الـمَـغــيــب</vt:lpstr>
      <vt:lpstr>واســتَـريــحـي مِـن عَــنـاءِ الـفِــكـرِ  فــالـفِــكـــرُ رَهـــيـــب</vt:lpstr>
      <vt:lpstr>واطــرحــي عَــنــكِ ثِــيــابَ الـكِــبــريــاءِ والـغُـــرور</vt:lpstr>
      <vt:lpstr>وارتَـــدي الـبِـــرَّ رِداءً  مِــن دَمِ الـفـــادي الـحَـبـيــب</vt:lpstr>
      <vt:lpstr>تُــبــتُ وَالـتَّــوبَــةُ زيــنــه زَيَّــنَــت فِــكــري وَروحــي</vt:lpstr>
      <vt:lpstr>فَــغَــدَت نَــفــســي الـحَــزيــنــه تَــتــعَــزَّى عَــن جُــروحــي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Tubtu waTtawbatu Zīna - تبت والتوبة زينة</dc:title>
  <dc:subject/>
  <dc:creator>Nizart</dc:creator>
  <cp:lastModifiedBy>Honey Funny</cp:lastModifiedBy>
  <cp:revision>10</cp:revision>
  <dcterms:created xsi:type="dcterms:W3CDTF">2022-03-04T22:21:31Z</dcterms:created>
  <dcterms:modified xsi:type="dcterms:W3CDTF">2022-03-25T16:07:40Z</dcterms:modified>
  <cp:category/>
</cp:coreProperties>
</file>