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93" r:id="rId1"/>
  </p:sldMasterIdLst>
  <p:notesMasterIdLst>
    <p:notesMasterId r:id="rId14"/>
  </p:notesMasterIdLst>
  <p:handoutMasterIdLst>
    <p:handoutMasterId r:id="rId15"/>
  </p:handoutMasterIdLst>
  <p:sldIdLst>
    <p:sldId id="264" r:id="rId2"/>
    <p:sldId id="265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66" r:id="rId13"/>
  </p:sldIdLst>
  <p:sldSz cx="12192000" cy="6858000"/>
  <p:notesSz cx="6858000" cy="9144000"/>
  <p:embeddedFontLst>
    <p:embeddedFont>
      <p:font typeface="AramaicShimo" pitchFamily="2" charset="0"/>
      <p:regular r:id="rId1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30A0"/>
    <a:srgbClr val="2D1493"/>
    <a:srgbClr val="558ED5"/>
    <a:srgbClr val="02B4D2"/>
    <a:srgbClr val="7D46FA"/>
    <a:srgbClr val="7D45F9"/>
    <a:srgbClr val="8A58FA"/>
    <a:srgbClr val="02BCD0"/>
    <a:srgbClr val="9060FA"/>
    <a:srgbClr val="02D6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80C22B-A7C5-4509-9A4A-0F1239A60DB8}" v="51" dt="2024-02-16T12:10:53.9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napToObjects="1">
      <p:cViewPr varScale="1">
        <p:scale>
          <a:sx n="103" d="100"/>
          <a:sy n="103" d="100"/>
        </p:scale>
        <p:origin x="88" y="27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26/02/2026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26/02/2026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92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64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80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23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3343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0320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2401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8053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96925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00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47672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61502"/>
            <a:ext cx="11887200" cy="96925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8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2848356"/>
            <a:ext cx="11887200" cy="969259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340C72-88CE-57A5-7B54-B8C3BD88C2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35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1691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6298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1477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5516" b="28000"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79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5754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BE77A-B65D-8E74-503A-35F890EF2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مـــا لـــي سِــــواك يــا سَــيِّـــدي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7CA281-A037-9A67-7A2F-68DD1A818E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have No One But You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FE3B82-CA4E-586A-1215-CEFBA80C1C7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Siwāk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5DB115-19D1-4C37-C5FF-0B42A699165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2400" y="6050280"/>
            <a:ext cx="11871960" cy="640080"/>
          </a:xfrm>
        </p:spPr>
        <p:txBody>
          <a:bodyPr/>
          <a:lstStyle/>
          <a:p>
            <a:r>
              <a:rPr lang="en-US" dirty="0"/>
              <a:t>Lyrics and Music by: Fr. Makary </a:t>
            </a:r>
            <a:r>
              <a:rPr lang="en-US" dirty="0" err="1"/>
              <a:t>Younan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85D700B-2736-B578-9115-0E56A75C036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5318760"/>
            <a:ext cx="11871960" cy="640080"/>
          </a:xfrm>
        </p:spPr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</a:t>
            </a:r>
            <a:r>
              <a:rPr lang="en-US" dirty="0"/>
              <a:t> </a:t>
            </a:r>
            <a:r>
              <a:rPr lang="en-US" dirty="0" err="1"/>
              <a:t>Talḥīn</a:t>
            </a:r>
            <a:r>
              <a:rPr lang="en-US" dirty="0"/>
              <a:t>: Fr. Makary </a:t>
            </a:r>
            <a:r>
              <a:rPr lang="en-US" dirty="0" err="1"/>
              <a:t>Younan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F308BE2-96BB-ED41-13A3-841F6793CDD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400" y="4587240"/>
            <a:ext cx="11871960" cy="640080"/>
          </a:xfrm>
        </p:spPr>
        <p:txBody>
          <a:bodyPr/>
          <a:lstStyle/>
          <a:p>
            <a:r>
              <a:rPr lang="ar-KW" dirty="0"/>
              <a:t>كلمات وألحان: الأب</a:t>
            </a:r>
            <a:r>
              <a:rPr lang="en-US" dirty="0"/>
              <a:t> </a:t>
            </a:r>
            <a:r>
              <a:rPr lang="ar-KW" dirty="0"/>
              <a:t>مكاري يونان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096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مــا لــي سِــواك يــا سَــيِّـــدي</a:t>
            </a:r>
            <a:br>
              <a:rPr lang="ar-KW" dirty="0"/>
            </a:br>
            <a:r>
              <a:rPr lang="ar-KW" dirty="0"/>
              <a:t>حَــيــاتــي رِضــاك يــا سَــيِّـــدي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are all I have Lord</a:t>
            </a:r>
          </a:p>
          <a:p>
            <a:r>
              <a:rPr lang="en-US" dirty="0"/>
              <a:t>I live my life for You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Siwāk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endParaRPr lang="en-US" dirty="0"/>
          </a:p>
          <a:p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dirty="0" err="1"/>
              <a:t>Riḍāk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773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C3B4A-6C2C-58D4-A245-0C098F5CB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أَنْــــتَ مُــتَّــكَـــلـــــي </a:t>
            </a:r>
            <a:br>
              <a:rPr lang="ar-KW" dirty="0"/>
            </a:br>
            <a:r>
              <a:rPr lang="ar-KW" dirty="0"/>
              <a:t>تُــطَــمْــئِـــنُ نَــفــســــي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A6B13E-0E9D-397F-9551-FF6975FEDDC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depend on You </a:t>
            </a:r>
            <a:br>
              <a:rPr lang="en-US" dirty="0"/>
            </a:br>
            <a:r>
              <a:rPr lang="en-US" dirty="0"/>
              <a:t>You give me peace within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918B82-0899-9620-61D9-F6CDBAA64E4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‛Anta </a:t>
            </a:r>
            <a:r>
              <a:rPr lang="en-US" dirty="0" err="1"/>
              <a:t>Muttakal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ī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Tuṭam</a:t>
            </a:r>
            <a:r>
              <a:rPr lang="en-US" dirty="0" err="1"/>
              <a:t>‛inu</a:t>
            </a:r>
            <a:r>
              <a:rPr lang="en-US" dirty="0"/>
              <a:t> </a:t>
            </a:r>
            <a:r>
              <a:rPr lang="en-US" dirty="0" err="1"/>
              <a:t>Nafs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64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87E60F-7BB6-656A-9C1D-D742C755D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حُـلْـوٌ مـا أَشـهــاك يــا سَــيِّـــدي</a:t>
            </a:r>
            <a:br>
              <a:rPr lang="ar-KW" dirty="0"/>
            </a:br>
            <a:r>
              <a:rPr lang="ar-KW" dirty="0"/>
              <a:t>نَـفـســي لا تَـسـلاك يــا سَــيِّـــدي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3532D-A499-BA71-4885-AA409912797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sweet You are Lord</a:t>
            </a:r>
          </a:p>
          <a:p>
            <a:r>
              <a:rPr lang="en-US" dirty="0"/>
              <a:t>My soul never forgets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A9EA40-D75D-F78B-BD2C-5A1D78D41C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Ḥolwon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Ash’hāk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Taslāk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049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CCC7B-5222-6FBB-9A96-879BD015B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تُــــفَــــرِّحُ قَـــلــــبــــــي </a:t>
            </a:r>
            <a:br>
              <a:rPr lang="ar-KW" dirty="0"/>
            </a:br>
            <a:r>
              <a:rPr lang="ar-KW" dirty="0"/>
              <a:t>أَنَــــرتَ لــــي دَرْبــــــي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20286B-B84A-65E9-8A55-192B9878017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fill my heart with joy </a:t>
            </a:r>
            <a:br>
              <a:rPr lang="en-US" dirty="0"/>
            </a:br>
            <a:r>
              <a:rPr lang="en-US" dirty="0"/>
              <a:t>You showed me the way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2D9701-A03A-A8B8-3518-90922679B93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Tufarre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ḥu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Qalbī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/>
              <a:t>‛</a:t>
            </a:r>
            <a:r>
              <a:rPr lang="en-US" dirty="0" err="1"/>
              <a:t>Anarta</a:t>
            </a:r>
            <a:r>
              <a:rPr lang="en-US" dirty="0"/>
              <a:t> </a:t>
            </a:r>
            <a:r>
              <a:rPr lang="en-US" dirty="0" err="1"/>
              <a:t>L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ī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Darbī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480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D47C3-445A-045C-2045-5661A634F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حـيـنَـمـا أَلــقـــاك يــا سَــيِّـــدي</a:t>
            </a:r>
            <a:br>
              <a:rPr lang="ar-KW" dirty="0"/>
            </a:br>
            <a:r>
              <a:rPr lang="ar-KW" dirty="0"/>
              <a:t>عَــذبٌ مــا أَحــلاك يــا سَــيِّـــدي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373C96-4CFB-4A14-389E-3CF7CC8FF82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Whenever I encounter You Lord</a:t>
            </a:r>
            <a:br>
              <a:rPr lang="en-US" dirty="0"/>
            </a:br>
            <a:r>
              <a:rPr lang="en-US" dirty="0"/>
              <a:t>How sweet and tender You are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17F0B0-DC55-E7A0-78E9-101009A2579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Ḥīnamā</a:t>
            </a:r>
            <a:r>
              <a:rPr lang="en-US" dirty="0"/>
              <a:t> ‛</a:t>
            </a:r>
            <a:r>
              <a:rPr lang="en-US" dirty="0" err="1"/>
              <a:t>Alqāk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ʻAẓhbon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Aḥlāk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873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DFAD7D-6085-B781-06B8-D394E740A6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8C27B-957A-0AC1-DCD7-30E2CEB59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تُــــبَــــدِّدُ هَــــمِّـــــــي </a:t>
            </a:r>
            <a:br>
              <a:rPr lang="ar-KW" dirty="0"/>
            </a:br>
            <a:r>
              <a:rPr lang="ar-KW" dirty="0"/>
              <a:t>تُــــفَــــرِّجُ عَــــنِّـــــــي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84D9F6-A09C-1DAF-4BD0-E5A69122B99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dispel my burdens </a:t>
            </a:r>
            <a:br>
              <a:rPr lang="en-US" dirty="0"/>
            </a:br>
            <a:r>
              <a:rPr lang="en-US" dirty="0"/>
              <a:t>You relieve my worries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96D44F-55AC-046B-7419-53F3A64D86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Tubaddidu</a:t>
            </a:r>
            <a:r>
              <a:rPr lang="en-US" dirty="0"/>
              <a:t> </a:t>
            </a:r>
            <a:r>
              <a:rPr lang="en-US" dirty="0" err="1"/>
              <a:t>Hamm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ī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Tufarreju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/>
              <a:t>ʻAnn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ī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098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861A6-09B2-3147-2331-8AB30E978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فـي وَسْـطِ الأَشــواك يــا سَــيِّـــدي</a:t>
            </a:r>
            <a:br>
              <a:rPr lang="ar-KW" dirty="0"/>
            </a:br>
            <a:r>
              <a:rPr lang="ar-KW" dirty="0"/>
              <a:t>عَــيْـنــايَ تَـــراك يــا سَــيِّـــدي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4197DC-602C-F2A6-D7FB-0124EE22B73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 the midst of difficulties Lord </a:t>
            </a:r>
          </a:p>
          <a:p>
            <a:r>
              <a:rPr lang="en-US" dirty="0"/>
              <a:t>My eyes still see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4DA340-B479-ACA6-D690-42B5601640C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Wasṭel</a:t>
            </a:r>
            <a:r>
              <a:rPr lang="en-US" dirty="0"/>
              <a:t> ‛</a:t>
            </a:r>
            <a:r>
              <a:rPr lang="en-US" dirty="0" err="1"/>
              <a:t>Ashwāk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ʻAynāya</a:t>
            </a:r>
            <a:r>
              <a:rPr lang="en-US" dirty="0"/>
              <a:t> </a:t>
            </a:r>
            <a:r>
              <a:rPr lang="en-US" dirty="0" err="1"/>
              <a:t>Tarāk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953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4FF784-9FAE-4C8A-18CE-B81F5C61E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تُـــضَـــمِّــــدُ جُـــرحــــي </a:t>
            </a:r>
            <a:br>
              <a:rPr lang="ar-KW" dirty="0"/>
            </a:br>
            <a:r>
              <a:rPr lang="ar-KW" dirty="0"/>
              <a:t>تُـــجَــــــدِّدُ فَــــرَحـــــــي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33AE27-DE24-0E88-EFE4-D9732D0342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heal my wounds</a:t>
            </a:r>
          </a:p>
          <a:p>
            <a:r>
              <a:rPr lang="en-US" dirty="0"/>
              <a:t>You renew my joy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A2B51C-31B9-431C-EFE3-B3EA830D7A8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Tu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ḍammidu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Jurḥī</a:t>
            </a:r>
            <a:b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Tujaddidu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Faraḥī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064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6B63C9-7FFB-2601-6D7E-EBEB5D82E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نَـفـسـي فــي حِــمــاك يــا سَــيِّـــدي</a:t>
            </a:r>
            <a:br>
              <a:rPr lang="ar-KW" dirty="0"/>
            </a:br>
            <a:r>
              <a:rPr lang="ar-KW" dirty="0"/>
              <a:t>عَــيْــنــي لِــعُــلاك يــا سَــيِّـــدي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2DC90C-2B9B-901B-A174-8E0D6D8AAC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protect my soul Lord</a:t>
            </a:r>
            <a:br>
              <a:rPr lang="en-US" dirty="0"/>
            </a:br>
            <a:r>
              <a:rPr lang="en-US" dirty="0"/>
              <a:t>My eyes are on Your heaven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FED9CF-6F7C-9FFF-F456-758C611E013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Nafs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ī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Fī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Ḥemāk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br>
              <a:rPr lang="en-US" dirty="0"/>
            </a:br>
            <a:r>
              <a:rPr lang="en-US" dirty="0" err="1"/>
              <a:t>ʻAyn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ī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li</a:t>
            </a:r>
            <a:r>
              <a:rPr lang="en-US" dirty="0" err="1"/>
              <a:t>ʻUl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āk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7301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156136-B0B6-C467-2E03-3B67D1AE9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قُـــــوَّتــــي حُـــبَّــــــك </a:t>
            </a:r>
            <a:br>
              <a:rPr lang="ar-KW" dirty="0"/>
            </a:br>
            <a:r>
              <a:rPr lang="ar-KW" dirty="0"/>
              <a:t>صَـــخـــرَتـــي وَعْـــــــدَك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828BD9-E2E4-9830-75BB-9A79AA38DC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Your Love is my strength</a:t>
            </a:r>
            <a:br>
              <a:rPr lang="en-US" dirty="0"/>
            </a:br>
            <a:r>
              <a:rPr lang="en-US" dirty="0"/>
              <a:t> Your promise is my rock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9C8845-35FA-1B83-C0E4-EBE8C323631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Quwwat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ī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Ḥubbuka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Ṣakhratī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Wa</a:t>
            </a:r>
            <a:r>
              <a:rPr lang="en-US" dirty="0" err="1"/>
              <a:t>ʻduka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961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712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C331A18E-1028-4B3F-AB05-ABC9A3E8D12E}" vid="{7A22E75A-666E-4F78-A40D-70F96961C7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‛0 - New Logo - Hymns Template - March 2022</Template>
  <TotalTime>226</TotalTime>
  <Words>308</Words>
  <Application>Microsoft Office PowerPoint</Application>
  <PresentationFormat>Widescreen</PresentationFormat>
  <Paragraphs>43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Times New Roman</vt:lpstr>
      <vt:lpstr>Calibri</vt:lpstr>
      <vt:lpstr>Calibri Light</vt:lpstr>
      <vt:lpstr>AramaicShimo</vt:lpstr>
      <vt:lpstr>6_Office Theme</vt:lpstr>
      <vt:lpstr>مـــا لـــي سِــــواك يــا سَــيِّـــدي</vt:lpstr>
      <vt:lpstr>مــا لــي سِــواك يــا سَــيِّـــدي حَــيــاتــي رِضــاك يــا سَــيِّـــدي</vt:lpstr>
      <vt:lpstr>أَنْــــتَ مُــتَّــكَـــلـــــي  تُــطَــمْــئِـــنُ نَــفــســــي</vt:lpstr>
      <vt:lpstr>حُـلْـوٌ مـا أَشـهــاك يــا سَــيِّـــدي نَـفـســي لا تَـسـلاك يــا سَــيِّـــدي</vt:lpstr>
      <vt:lpstr>تُــــفَــــرِّحُ قَـــلــــبــــــي  أَنَــــرتَ لــــي دَرْبــــــي</vt:lpstr>
      <vt:lpstr>حـيـنَـمـا أَلــقـــاك يــا سَــيِّـــدي عَــذبٌ مــا أَحــلاك يــا سَــيِّـــدي</vt:lpstr>
      <vt:lpstr>تُــــبَــــدِّدُ هَــــمِّـــــــي  تُــــفَــــرِّجُ عَــــنِّـــــــي</vt:lpstr>
      <vt:lpstr>فـي وَسْـطِ الأَشــواك يــا سَــيِّـــدي عَــيْـنــايَ تَـــراك يــا سَــيِّـــدي</vt:lpstr>
      <vt:lpstr>تُـــضَـــمِّــــدُ جُـــرحــــي  تُـــجَــــــدِّدُ فَــــرَحـــــــي</vt:lpstr>
      <vt:lpstr>نَـفـسـي فــي حِــمــاك يــا سَــيِّـــدي عَــيْــنــي لِــعُــلاك يــا سَــيِّـــدي</vt:lpstr>
      <vt:lpstr>قُـــــوَّتــــي حُـــبَّــــــك  صَـــخـــرَتـــي وَعْـــــــدَك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Mā  Lī Siwāka Yā Sayyidī - ما لي سواك يا سيدي</dc:title>
  <dc:subject/>
  <dc:creator>Nizart</dc:creator>
  <cp:keywords>Fr. Makary Younan</cp:keywords>
  <cp:lastModifiedBy>Pascale Hage</cp:lastModifiedBy>
  <cp:revision>4</cp:revision>
  <dcterms:created xsi:type="dcterms:W3CDTF">2024-02-16T11:06:59Z</dcterms:created>
  <dcterms:modified xsi:type="dcterms:W3CDTF">2026-02-26T14:45:41Z</dcterms:modified>
  <cp:category/>
</cp:coreProperties>
</file>