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300" r:id="rId5"/>
    <p:sldId id="301" r:id="rId6"/>
    <p:sldId id="302" r:id="rId7"/>
    <p:sldId id="303" r:id="rId8"/>
    <p:sldId id="259" r:id="rId9"/>
    <p:sldId id="260" r:id="rId10"/>
    <p:sldId id="261" r:id="rId11"/>
    <p:sldId id="262" r:id="rId12"/>
    <p:sldId id="263" r:id="rId13"/>
    <p:sldId id="264" r:id="rId14"/>
    <p:sldId id="304" r:id="rId15"/>
    <p:sldId id="305" r:id="rId16"/>
    <p:sldId id="265" r:id="rId17"/>
    <p:sldId id="266" r:id="rId18"/>
    <p:sldId id="267" r:id="rId19"/>
    <p:sldId id="268" r:id="rId20"/>
    <p:sldId id="306" r:id="rId21"/>
    <p:sldId id="30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64" autoAdjust="0"/>
    <p:restoredTop sz="94643"/>
  </p:normalViewPr>
  <p:slideViewPr>
    <p:cSldViewPr snapToGrid="0" snapToObjects="1">
      <p:cViewPr varScale="1">
        <p:scale>
          <a:sx n="59" d="100"/>
          <a:sy n="59" d="100"/>
        </p:scale>
        <p:origin x="1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92645A7-6945-4D86-A5F5-ABC43C8A14D2}"/>
    <pc:docChg chg="modSld">
      <pc:chgData name="Honey Funny" userId="4338458a21b77d3f" providerId="LiveId" clId="{292645A7-6945-4D86-A5F5-ABC43C8A14D2}" dt="2021-05-26T19:54:06.259" v="1" actId="207"/>
      <pc:docMkLst>
        <pc:docMk/>
      </pc:docMkLst>
      <pc:sldChg chg="modSp mod">
        <pc:chgData name="Honey Funny" userId="4338458a21b77d3f" providerId="LiveId" clId="{292645A7-6945-4D86-A5F5-ABC43C8A14D2}" dt="2021-05-26T19:54:06.259" v="1" actId="207"/>
        <pc:sldMkLst>
          <pc:docMk/>
          <pc:sldMk cId="3659232482" sldId="257"/>
        </pc:sldMkLst>
        <pc:spChg chg="mod">
          <ac:chgData name="Honey Funny" userId="4338458a21b77d3f" providerId="LiveId" clId="{292645A7-6945-4D86-A5F5-ABC43C8A14D2}" dt="2021-05-26T19:54:06.259" v="1" actId="207"/>
          <ac:spMkLst>
            <pc:docMk/>
            <pc:sldMk cId="3659232482" sldId="257"/>
            <ac:spMk id="6" creationId="{7F133BC3-6915-417E-ACE2-559FCECFB52D}"/>
          </ac:spMkLst>
        </pc:spChg>
      </pc:sldChg>
    </pc:docChg>
  </pc:docChgLst>
  <pc:docChgLst>
    <pc:chgData name="Honey Funny" userId="4338458a21b77d3f" providerId="LiveId" clId="{74261211-E78C-4C49-94AC-D1CEFC24BBB1}"/>
    <pc:docChg chg="undo custSel addSld delSld modSld sldOrd modMainMaster">
      <pc:chgData name="Honey Funny" userId="4338458a21b77d3f" providerId="LiveId" clId="{74261211-E78C-4C49-94AC-D1CEFC24BBB1}" dt="2021-05-19T17:51:05.225" v="1099" actId="6549"/>
      <pc:docMkLst>
        <pc:docMk/>
      </pc:docMkLst>
      <pc:sldChg chg="modSp mod">
        <pc:chgData name="Honey Funny" userId="4338458a21b77d3f" providerId="LiveId" clId="{74261211-E78C-4C49-94AC-D1CEFC24BBB1}" dt="2021-05-19T17:43:28.493" v="1097" actId="6549"/>
        <pc:sldMkLst>
          <pc:docMk/>
          <pc:sldMk cId="707032664" sldId="256"/>
        </pc:sldMkLst>
        <pc:spChg chg="mod">
          <ac:chgData name="Honey Funny" userId="4338458a21b77d3f" providerId="LiveId" clId="{74261211-E78C-4C49-94AC-D1CEFC24BBB1}" dt="2021-05-19T16:32:45.500" v="195" actId="403"/>
          <ac:spMkLst>
            <pc:docMk/>
            <pc:sldMk cId="707032664" sldId="256"/>
            <ac:spMk id="15" creationId="{00000000-0000-0000-0000-000000000000}"/>
          </ac:spMkLst>
        </pc:spChg>
        <pc:spChg chg="mod">
          <ac:chgData name="Honey Funny" userId="4338458a21b77d3f" providerId="LiveId" clId="{74261211-E78C-4C49-94AC-D1CEFC24BBB1}" dt="2021-05-19T17:43:28.493" v="1097" actId="6549"/>
          <ac:spMkLst>
            <pc:docMk/>
            <pc:sldMk cId="707032664" sldId="256"/>
            <ac:spMk id="16" creationId="{00000000-0000-0000-0000-000000000000}"/>
          </ac:spMkLst>
        </pc:spChg>
      </pc:sldChg>
      <pc:sldChg chg="addSp delSp modSp mod">
        <pc:chgData name="Honey Funny" userId="4338458a21b77d3f" providerId="LiveId" clId="{74261211-E78C-4C49-94AC-D1CEFC24BBB1}" dt="2021-05-19T17:11:47.375" v="817" actId="20577"/>
        <pc:sldMkLst>
          <pc:docMk/>
          <pc:sldMk cId="3659232482" sldId="257"/>
        </pc:sldMkLst>
        <pc:spChg chg="del">
          <ac:chgData name="Honey Funny" userId="4338458a21b77d3f" providerId="LiveId" clId="{74261211-E78C-4C49-94AC-D1CEFC24BBB1}" dt="2021-05-10T22:32:43.637" v="21" actId="478"/>
          <ac:spMkLst>
            <pc:docMk/>
            <pc:sldMk cId="3659232482" sldId="257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9T16:17:50.358" v="42" actId="20577"/>
          <ac:spMkLst>
            <pc:docMk/>
            <pc:sldMk cId="3659232482" sldId="257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9T17:11:47.375" v="817" actId="20577"/>
          <ac:spMkLst>
            <pc:docMk/>
            <pc:sldMk cId="3659232482" sldId="257"/>
            <ac:spMk id="6" creationId="{7F133BC3-6915-417E-ACE2-559FCECFB52D}"/>
          </ac:spMkLst>
        </pc:spChg>
      </pc:sldChg>
      <pc:sldChg chg="addSp delSp modSp mod">
        <pc:chgData name="Honey Funny" userId="4338458a21b77d3f" providerId="LiveId" clId="{74261211-E78C-4C49-94AC-D1CEFC24BBB1}" dt="2021-05-19T17:15:36.863" v="825" actId="20577"/>
        <pc:sldMkLst>
          <pc:docMk/>
          <pc:sldMk cId="3396471448" sldId="258"/>
        </pc:sldMkLst>
        <pc:spChg chg="del">
          <ac:chgData name="Honey Funny" userId="4338458a21b77d3f" providerId="LiveId" clId="{74261211-E78C-4C49-94AC-D1CEFC24BBB1}" dt="2021-05-10T22:32:49.963" v="22" actId="478"/>
          <ac:spMkLst>
            <pc:docMk/>
            <pc:sldMk cId="3396471448" sldId="258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38" v="2" actId="27636"/>
          <ac:spMkLst>
            <pc:docMk/>
            <pc:sldMk cId="3396471448" sldId="258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9T17:15:36.863" v="825" actId="20577"/>
          <ac:spMkLst>
            <pc:docMk/>
            <pc:sldMk cId="3396471448" sldId="258"/>
            <ac:spMk id="6" creationId="{4794DA86-FC13-4642-A936-D96B21A78C73}"/>
          </ac:spMkLst>
        </pc:spChg>
      </pc:sldChg>
      <pc:sldChg chg="addSp delSp modSp mod">
        <pc:chgData name="Honey Funny" userId="4338458a21b77d3f" providerId="LiveId" clId="{74261211-E78C-4C49-94AC-D1CEFC24BBB1}" dt="2021-05-19T16:44:05.283" v="452" actId="20577"/>
        <pc:sldMkLst>
          <pc:docMk/>
          <pc:sldMk cId="3512555454" sldId="259"/>
        </pc:sldMkLst>
        <pc:spChg chg="mod">
          <ac:chgData name="Honey Funny" userId="4338458a21b77d3f" providerId="LiveId" clId="{74261211-E78C-4C49-94AC-D1CEFC24BBB1}" dt="2021-05-19T16:38:14.249" v="360" actId="20577"/>
          <ac:spMkLst>
            <pc:docMk/>
            <pc:sldMk cId="3512555454" sldId="259"/>
            <ac:spMk id="2" creationId="{00000000-0000-0000-0000-000000000000}"/>
          </ac:spMkLst>
        </pc:spChg>
        <pc:spChg chg="del">
          <ac:chgData name="Honey Funny" userId="4338458a21b77d3f" providerId="LiveId" clId="{74261211-E78C-4C49-94AC-D1CEFC24BBB1}" dt="2021-05-10T22:33:20.815" v="27" actId="478"/>
          <ac:spMkLst>
            <pc:docMk/>
            <pc:sldMk cId="3512555454" sldId="259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75" v="7" actId="27636"/>
          <ac:spMkLst>
            <pc:docMk/>
            <pc:sldMk cId="3512555454" sldId="259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9T16:44:05.283" v="452" actId="20577"/>
          <ac:spMkLst>
            <pc:docMk/>
            <pc:sldMk cId="3512555454" sldId="259"/>
            <ac:spMk id="6" creationId="{43AF5B71-B50E-4C06-90E2-E41F19250792}"/>
          </ac:spMkLst>
        </pc:spChg>
      </pc:sldChg>
      <pc:sldChg chg="addSp delSp modSp mod">
        <pc:chgData name="Honey Funny" userId="4338458a21b77d3f" providerId="LiveId" clId="{74261211-E78C-4C49-94AC-D1CEFC24BBB1}" dt="2021-05-19T16:49:17.741" v="544" actId="20577"/>
        <pc:sldMkLst>
          <pc:docMk/>
          <pc:sldMk cId="4112699722" sldId="260"/>
        </pc:sldMkLst>
        <pc:spChg chg="del">
          <ac:chgData name="Honey Funny" userId="4338458a21b77d3f" providerId="LiveId" clId="{74261211-E78C-4C49-94AC-D1CEFC24BBB1}" dt="2021-05-10T22:33:27.927" v="28" actId="478"/>
          <ac:spMkLst>
            <pc:docMk/>
            <pc:sldMk cId="4112699722" sldId="260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91" v="8" actId="27636"/>
          <ac:spMkLst>
            <pc:docMk/>
            <pc:sldMk cId="4112699722" sldId="260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9T16:49:17.741" v="544" actId="20577"/>
          <ac:spMkLst>
            <pc:docMk/>
            <pc:sldMk cId="4112699722" sldId="260"/>
            <ac:spMk id="6" creationId="{E9E51568-FB1D-40BC-9072-299FF905AE77}"/>
          </ac:spMkLst>
        </pc:spChg>
      </pc:sldChg>
      <pc:sldChg chg="addSp delSp modSp mod">
        <pc:chgData name="Honey Funny" userId="4338458a21b77d3f" providerId="LiveId" clId="{74261211-E78C-4C49-94AC-D1CEFC24BBB1}" dt="2021-05-19T16:57:18.582" v="694" actId="20577"/>
        <pc:sldMkLst>
          <pc:docMk/>
          <pc:sldMk cId="3915467238" sldId="261"/>
        </pc:sldMkLst>
        <pc:spChg chg="del">
          <ac:chgData name="Honey Funny" userId="4338458a21b77d3f" providerId="LiveId" clId="{74261211-E78C-4C49-94AC-D1CEFC24BBB1}" dt="2021-05-10T22:33:34.427" v="29" actId="478"/>
          <ac:spMkLst>
            <pc:docMk/>
            <pc:sldMk cId="3915467238" sldId="261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91" v="9" actId="27636"/>
          <ac:spMkLst>
            <pc:docMk/>
            <pc:sldMk cId="3915467238" sldId="261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9T16:57:18.582" v="694" actId="20577"/>
          <ac:spMkLst>
            <pc:docMk/>
            <pc:sldMk cId="3915467238" sldId="261"/>
            <ac:spMk id="6" creationId="{63BFC06B-5048-4966-8919-0B25AB5E5A18}"/>
          </ac:spMkLst>
        </pc:spChg>
      </pc:sldChg>
      <pc:sldChg chg="addSp delSp modSp mod">
        <pc:chgData name="Honey Funny" userId="4338458a21b77d3f" providerId="LiveId" clId="{74261211-E78C-4C49-94AC-D1CEFC24BBB1}" dt="2021-05-19T17:16:33.055" v="833" actId="20577"/>
        <pc:sldMkLst>
          <pc:docMk/>
          <pc:sldMk cId="1400886380" sldId="262"/>
        </pc:sldMkLst>
        <pc:spChg chg="del">
          <ac:chgData name="Honey Funny" userId="4338458a21b77d3f" providerId="LiveId" clId="{74261211-E78C-4C49-94AC-D1CEFC24BBB1}" dt="2021-05-10T22:33:42.083" v="30" actId="478"/>
          <ac:spMkLst>
            <pc:docMk/>
            <pc:sldMk cId="1400886380" sldId="262"/>
            <ac:spMk id="3" creationId="{60AF46FB-D6A6-462D-9FC8-302971CAB09F}"/>
          </ac:spMkLst>
        </pc:spChg>
        <pc:spChg chg="mod">
          <ac:chgData name="Honey Funny" userId="4338458a21b77d3f" providerId="LiveId" clId="{74261211-E78C-4C49-94AC-D1CEFC24BBB1}" dt="2021-05-10T22:32:23.215" v="10" actId="27636"/>
          <ac:spMkLst>
            <pc:docMk/>
            <pc:sldMk cId="1400886380" sldId="262"/>
            <ac:spMk id="4" creationId="{C49FBC6E-6CEA-46A5-9B54-BD912F7AD4E0}"/>
          </ac:spMkLst>
        </pc:spChg>
        <pc:spChg chg="add mod">
          <ac:chgData name="Honey Funny" userId="4338458a21b77d3f" providerId="LiveId" clId="{74261211-E78C-4C49-94AC-D1CEFC24BBB1}" dt="2021-05-19T17:16:33.055" v="833" actId="20577"/>
          <ac:spMkLst>
            <pc:docMk/>
            <pc:sldMk cId="1400886380" sldId="262"/>
            <ac:spMk id="6" creationId="{96C2853C-8238-4F39-B4C2-08D29C0F36A3}"/>
          </ac:spMkLst>
        </pc:spChg>
      </pc:sldChg>
      <pc:sldChg chg="addSp delSp modSp mod">
        <pc:chgData name="Honey Funny" userId="4338458a21b77d3f" providerId="LiveId" clId="{74261211-E78C-4C49-94AC-D1CEFC24BBB1}" dt="2021-05-19T17:30:43.882" v="880" actId="5793"/>
        <pc:sldMkLst>
          <pc:docMk/>
          <pc:sldMk cId="3141480136" sldId="263"/>
        </pc:sldMkLst>
        <pc:spChg chg="del">
          <ac:chgData name="Honey Funny" userId="4338458a21b77d3f" providerId="LiveId" clId="{74261211-E78C-4C49-94AC-D1CEFC24BBB1}" dt="2021-05-10T22:33:47.809" v="31" actId="478"/>
          <ac:spMkLst>
            <pc:docMk/>
            <pc:sldMk cId="3141480136" sldId="263"/>
            <ac:spMk id="3" creationId="{C2DF858F-72C4-4DF4-91F7-0AFCBC975C82}"/>
          </ac:spMkLst>
        </pc:spChg>
        <pc:spChg chg="mod">
          <ac:chgData name="Honey Funny" userId="4338458a21b77d3f" providerId="LiveId" clId="{74261211-E78C-4C49-94AC-D1CEFC24BBB1}" dt="2021-05-10T22:32:23.223" v="11" actId="27636"/>
          <ac:spMkLst>
            <pc:docMk/>
            <pc:sldMk cId="3141480136" sldId="263"/>
            <ac:spMk id="4" creationId="{02213259-8887-4418-AB90-512B413808DA}"/>
          </ac:spMkLst>
        </pc:spChg>
        <pc:spChg chg="add mod">
          <ac:chgData name="Honey Funny" userId="4338458a21b77d3f" providerId="LiveId" clId="{74261211-E78C-4C49-94AC-D1CEFC24BBB1}" dt="2021-05-19T17:30:43.882" v="880" actId="5793"/>
          <ac:spMkLst>
            <pc:docMk/>
            <pc:sldMk cId="3141480136" sldId="263"/>
            <ac:spMk id="6" creationId="{3A15DF5F-0586-4FFE-AA4B-DEC46C47239E}"/>
          </ac:spMkLst>
        </pc:spChg>
      </pc:sldChg>
      <pc:sldChg chg="addSp delSp modSp mod">
        <pc:chgData name="Honey Funny" userId="4338458a21b77d3f" providerId="LiveId" clId="{74261211-E78C-4C49-94AC-D1CEFC24BBB1}" dt="2021-05-19T17:31:01.389" v="889" actId="20577"/>
        <pc:sldMkLst>
          <pc:docMk/>
          <pc:sldMk cId="2626736483" sldId="264"/>
        </pc:sldMkLst>
        <pc:spChg chg="del">
          <ac:chgData name="Honey Funny" userId="4338458a21b77d3f" providerId="LiveId" clId="{74261211-E78C-4C49-94AC-D1CEFC24BBB1}" dt="2021-05-10T22:33:54.996" v="32" actId="478"/>
          <ac:spMkLst>
            <pc:docMk/>
            <pc:sldMk cId="2626736483" sldId="264"/>
            <ac:spMk id="3" creationId="{80E6BAC0-91C1-44CB-8E29-B72D324C4F10}"/>
          </ac:spMkLst>
        </pc:spChg>
        <pc:spChg chg="mod">
          <ac:chgData name="Honey Funny" userId="4338458a21b77d3f" providerId="LiveId" clId="{74261211-E78C-4C49-94AC-D1CEFC24BBB1}" dt="2021-05-10T22:32:23.227" v="12" actId="27636"/>
          <ac:spMkLst>
            <pc:docMk/>
            <pc:sldMk cId="2626736483" sldId="264"/>
            <ac:spMk id="4" creationId="{612952F5-38B9-420C-94D7-2D18CFA2CD79}"/>
          </ac:spMkLst>
        </pc:spChg>
        <pc:spChg chg="add mod">
          <ac:chgData name="Honey Funny" userId="4338458a21b77d3f" providerId="LiveId" clId="{74261211-E78C-4C49-94AC-D1CEFC24BBB1}" dt="2021-05-19T17:31:01.389" v="889" actId="20577"/>
          <ac:spMkLst>
            <pc:docMk/>
            <pc:sldMk cId="2626736483" sldId="264"/>
            <ac:spMk id="6" creationId="{142EC643-1DF9-46B9-BE58-ADB6A63FC3B4}"/>
          </ac:spMkLst>
        </pc:spChg>
      </pc:sldChg>
      <pc:sldChg chg="addSp delSp modSp mod">
        <pc:chgData name="Honey Funny" userId="4338458a21b77d3f" providerId="LiveId" clId="{74261211-E78C-4C49-94AC-D1CEFC24BBB1}" dt="2021-05-19T17:31:28.586" v="910" actId="20577"/>
        <pc:sldMkLst>
          <pc:docMk/>
          <pc:sldMk cId="3444325874" sldId="265"/>
        </pc:sldMkLst>
        <pc:spChg chg="del">
          <ac:chgData name="Honey Funny" userId="4338458a21b77d3f" providerId="LiveId" clId="{74261211-E78C-4C49-94AC-D1CEFC24BBB1}" dt="2021-05-10T22:34:22.019" v="35" actId="478"/>
          <ac:spMkLst>
            <pc:docMk/>
            <pc:sldMk cId="3444325874" sldId="265"/>
            <ac:spMk id="3" creationId="{CB927390-2CFC-44FC-9339-599B7D171949}"/>
          </ac:spMkLst>
        </pc:spChg>
        <pc:spChg chg="mod">
          <ac:chgData name="Honey Funny" userId="4338458a21b77d3f" providerId="LiveId" clId="{74261211-E78C-4C49-94AC-D1CEFC24BBB1}" dt="2021-05-10T22:32:23.243" v="15" actId="27636"/>
          <ac:spMkLst>
            <pc:docMk/>
            <pc:sldMk cId="3444325874" sldId="265"/>
            <ac:spMk id="4" creationId="{D922008A-F04A-46BA-8C45-EBFB0B1FBDCE}"/>
          </ac:spMkLst>
        </pc:spChg>
        <pc:spChg chg="add mod">
          <ac:chgData name="Honey Funny" userId="4338458a21b77d3f" providerId="LiveId" clId="{74261211-E78C-4C49-94AC-D1CEFC24BBB1}" dt="2021-05-19T17:31:28.586" v="910" actId="20577"/>
          <ac:spMkLst>
            <pc:docMk/>
            <pc:sldMk cId="3444325874" sldId="265"/>
            <ac:spMk id="6" creationId="{4B63F0D4-05A4-4C8D-B1DE-8631143DC77E}"/>
          </ac:spMkLst>
        </pc:spChg>
        <pc:spChg chg="add del">
          <ac:chgData name="Honey Funny" userId="4338458a21b77d3f" providerId="LiveId" clId="{74261211-E78C-4C49-94AC-D1CEFC24BBB1}" dt="2021-05-19T17:19:02.866" v="862" actId="22"/>
          <ac:spMkLst>
            <pc:docMk/>
            <pc:sldMk cId="3444325874" sldId="265"/>
            <ac:spMk id="7" creationId="{68FB610C-4F52-4EDD-8168-D8E8A309E68A}"/>
          </ac:spMkLst>
        </pc:spChg>
      </pc:sldChg>
      <pc:sldChg chg="addSp delSp modSp mod">
        <pc:chgData name="Honey Funny" userId="4338458a21b77d3f" providerId="LiveId" clId="{74261211-E78C-4C49-94AC-D1CEFC24BBB1}" dt="2021-05-19T17:50:25.091" v="1098" actId="6549"/>
        <pc:sldMkLst>
          <pc:docMk/>
          <pc:sldMk cId="1827024063" sldId="266"/>
        </pc:sldMkLst>
        <pc:spChg chg="del">
          <ac:chgData name="Honey Funny" userId="4338458a21b77d3f" providerId="LiveId" clId="{74261211-E78C-4C49-94AC-D1CEFC24BBB1}" dt="2021-05-10T22:34:37.375" v="36" actId="478"/>
          <ac:spMkLst>
            <pc:docMk/>
            <pc:sldMk cId="1827024063" sldId="266"/>
            <ac:spMk id="3" creationId="{0E0E769F-1227-4443-B797-FA9A6400B0F0}"/>
          </ac:spMkLst>
        </pc:spChg>
        <pc:spChg chg="mod">
          <ac:chgData name="Honey Funny" userId="4338458a21b77d3f" providerId="LiveId" clId="{74261211-E78C-4C49-94AC-D1CEFC24BBB1}" dt="2021-05-10T22:32:23.260" v="16" actId="27636"/>
          <ac:spMkLst>
            <pc:docMk/>
            <pc:sldMk cId="1827024063" sldId="266"/>
            <ac:spMk id="4" creationId="{FA2FFBB9-1978-4D35-B7D4-5E703BFD3F05}"/>
          </ac:spMkLst>
        </pc:spChg>
        <pc:spChg chg="add mod">
          <ac:chgData name="Honey Funny" userId="4338458a21b77d3f" providerId="LiveId" clId="{74261211-E78C-4C49-94AC-D1CEFC24BBB1}" dt="2021-05-19T17:50:25.091" v="1098" actId="6549"/>
          <ac:spMkLst>
            <pc:docMk/>
            <pc:sldMk cId="1827024063" sldId="266"/>
            <ac:spMk id="6" creationId="{6A889108-4AD2-4A38-98FE-381EAE855FFB}"/>
          </ac:spMkLst>
        </pc:spChg>
      </pc:sldChg>
      <pc:sldChg chg="addSp delSp modSp mod">
        <pc:chgData name="Honey Funny" userId="4338458a21b77d3f" providerId="LiveId" clId="{74261211-E78C-4C49-94AC-D1CEFC24BBB1}" dt="2021-05-19T17:33:38.913" v="1013" actId="6549"/>
        <pc:sldMkLst>
          <pc:docMk/>
          <pc:sldMk cId="1704695115" sldId="267"/>
        </pc:sldMkLst>
        <pc:spChg chg="del">
          <ac:chgData name="Honey Funny" userId="4338458a21b77d3f" providerId="LiveId" clId="{74261211-E78C-4C49-94AC-D1CEFC24BBB1}" dt="2021-05-10T22:34:41.302" v="37" actId="478"/>
          <ac:spMkLst>
            <pc:docMk/>
            <pc:sldMk cId="1704695115" sldId="267"/>
            <ac:spMk id="3" creationId="{4FFB42AF-B225-404A-B4FE-9170AB8195DE}"/>
          </ac:spMkLst>
        </pc:spChg>
        <pc:spChg chg="mod">
          <ac:chgData name="Honey Funny" userId="4338458a21b77d3f" providerId="LiveId" clId="{74261211-E78C-4C49-94AC-D1CEFC24BBB1}" dt="2021-05-10T22:32:23.260" v="17" actId="27636"/>
          <ac:spMkLst>
            <pc:docMk/>
            <pc:sldMk cId="1704695115" sldId="267"/>
            <ac:spMk id="4" creationId="{2924FAEA-8B05-4A63-B10E-234C94CDA0EC}"/>
          </ac:spMkLst>
        </pc:spChg>
        <pc:spChg chg="add mod">
          <ac:chgData name="Honey Funny" userId="4338458a21b77d3f" providerId="LiveId" clId="{74261211-E78C-4C49-94AC-D1CEFC24BBB1}" dt="2021-05-19T17:33:38.913" v="1013" actId="6549"/>
          <ac:spMkLst>
            <pc:docMk/>
            <pc:sldMk cId="1704695115" sldId="267"/>
            <ac:spMk id="6" creationId="{BAE238FE-7ACF-4A04-B73F-6CFFC2261386}"/>
          </ac:spMkLst>
        </pc:spChg>
      </pc:sldChg>
      <pc:sldChg chg="addSp delSp modSp mod">
        <pc:chgData name="Honey Funny" userId="4338458a21b77d3f" providerId="LiveId" clId="{74261211-E78C-4C49-94AC-D1CEFC24BBB1}" dt="2021-05-19T17:51:05.225" v="1099" actId="6549"/>
        <pc:sldMkLst>
          <pc:docMk/>
          <pc:sldMk cId="2888003651" sldId="268"/>
        </pc:sldMkLst>
        <pc:spChg chg="del">
          <ac:chgData name="Honey Funny" userId="4338458a21b77d3f" providerId="LiveId" clId="{74261211-E78C-4C49-94AC-D1CEFC24BBB1}" dt="2021-05-10T22:34:45.060" v="38" actId="478"/>
          <ac:spMkLst>
            <pc:docMk/>
            <pc:sldMk cId="2888003651" sldId="268"/>
            <ac:spMk id="3" creationId="{AC114643-92F6-42A1-A4F1-CFCE3130D35A}"/>
          </ac:spMkLst>
        </pc:spChg>
        <pc:spChg chg="mod">
          <ac:chgData name="Honey Funny" userId="4338458a21b77d3f" providerId="LiveId" clId="{74261211-E78C-4C49-94AC-D1CEFC24BBB1}" dt="2021-05-10T22:32:23.276" v="18" actId="27636"/>
          <ac:spMkLst>
            <pc:docMk/>
            <pc:sldMk cId="2888003651" sldId="268"/>
            <ac:spMk id="4" creationId="{1CF86EFF-5954-4CEE-A696-BE346B88D4E0}"/>
          </ac:spMkLst>
        </pc:spChg>
        <pc:spChg chg="add mod">
          <ac:chgData name="Honey Funny" userId="4338458a21b77d3f" providerId="LiveId" clId="{74261211-E78C-4C49-94AC-D1CEFC24BBB1}" dt="2021-05-19T17:51:05.225" v="1099" actId="6549"/>
          <ac:spMkLst>
            <pc:docMk/>
            <pc:sldMk cId="2888003651" sldId="268"/>
            <ac:spMk id="6" creationId="{E0E4EC16-123E-4797-837F-FEA7385A0031}"/>
          </ac:spMkLst>
        </pc:spChg>
        <pc:spChg chg="add del">
          <ac:chgData name="Honey Funny" userId="4338458a21b77d3f" providerId="LiveId" clId="{74261211-E78C-4C49-94AC-D1CEFC24BBB1}" dt="2021-05-19T17:33:44.577" v="1015" actId="22"/>
          <ac:spMkLst>
            <pc:docMk/>
            <pc:sldMk cId="2888003651" sldId="268"/>
            <ac:spMk id="7" creationId="{7A5E3570-3829-49B4-B64A-7B742FB60651}"/>
          </ac:spMkLst>
        </pc:spChg>
      </pc:sldChg>
      <pc:sldChg chg="addSp delSp modSp del mod">
        <pc:chgData name="Honey Funny" userId="4338458a21b77d3f" providerId="LiveId" clId="{74261211-E78C-4C49-94AC-D1CEFC24BBB1}" dt="2021-05-19T16:33:48.038" v="199" actId="47"/>
        <pc:sldMkLst>
          <pc:docMk/>
          <pc:sldMk cId="1147243967" sldId="269"/>
        </pc:sldMkLst>
        <pc:spChg chg="del">
          <ac:chgData name="Honey Funny" userId="4338458a21b77d3f" providerId="LiveId" clId="{74261211-E78C-4C49-94AC-D1CEFC24BBB1}" dt="2021-05-10T22:32:56.556" v="23" actId="478"/>
          <ac:spMkLst>
            <pc:docMk/>
            <pc:sldMk cId="1147243967" sldId="269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53" v="3" actId="27636"/>
          <ac:spMkLst>
            <pc:docMk/>
            <pc:sldMk cId="1147243967" sldId="269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2:56.556" v="23" actId="478"/>
          <ac:spMkLst>
            <pc:docMk/>
            <pc:sldMk cId="1147243967" sldId="269"/>
            <ac:spMk id="6" creationId="{588A9BAE-C4EE-46D2-BB97-3CB9533FB369}"/>
          </ac:spMkLst>
        </pc:spChg>
      </pc:sldChg>
      <pc:sldChg chg="addSp delSp modSp del mod">
        <pc:chgData name="Honey Funny" userId="4338458a21b77d3f" providerId="LiveId" clId="{74261211-E78C-4C49-94AC-D1CEFC24BBB1}" dt="2021-05-19T16:33:49.095" v="200" actId="47"/>
        <pc:sldMkLst>
          <pc:docMk/>
          <pc:sldMk cId="2386535863" sldId="270"/>
        </pc:sldMkLst>
        <pc:spChg chg="del">
          <ac:chgData name="Honey Funny" userId="4338458a21b77d3f" providerId="LiveId" clId="{74261211-E78C-4C49-94AC-D1CEFC24BBB1}" dt="2021-05-10T22:33:00.372" v="24" actId="478"/>
          <ac:spMkLst>
            <pc:docMk/>
            <pc:sldMk cId="2386535863" sldId="270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60" v="4" actId="27636"/>
          <ac:spMkLst>
            <pc:docMk/>
            <pc:sldMk cId="2386535863" sldId="270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3:00.372" v="24" actId="478"/>
          <ac:spMkLst>
            <pc:docMk/>
            <pc:sldMk cId="2386535863" sldId="270"/>
            <ac:spMk id="6" creationId="{45DC0EE0-AF91-4B36-8176-793DF56048AE}"/>
          </ac:spMkLst>
        </pc:spChg>
      </pc:sldChg>
      <pc:sldChg chg="addSp delSp modSp del mod">
        <pc:chgData name="Honey Funny" userId="4338458a21b77d3f" providerId="LiveId" clId="{74261211-E78C-4C49-94AC-D1CEFC24BBB1}" dt="2021-05-19T16:33:59.859" v="202" actId="47"/>
        <pc:sldMkLst>
          <pc:docMk/>
          <pc:sldMk cId="4133039300" sldId="271"/>
        </pc:sldMkLst>
        <pc:spChg chg="del">
          <ac:chgData name="Honey Funny" userId="4338458a21b77d3f" providerId="LiveId" clId="{74261211-E78C-4C49-94AC-D1CEFC24BBB1}" dt="2021-05-10T22:33:06.066" v="25" actId="478"/>
          <ac:spMkLst>
            <pc:docMk/>
            <pc:sldMk cId="4133039300" sldId="271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60" v="5" actId="27636"/>
          <ac:spMkLst>
            <pc:docMk/>
            <pc:sldMk cId="4133039300" sldId="271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3:06.066" v="25" actId="478"/>
          <ac:spMkLst>
            <pc:docMk/>
            <pc:sldMk cId="4133039300" sldId="271"/>
            <ac:spMk id="6" creationId="{3BE24CC7-6C33-45F5-B355-1A1EFE94ECA4}"/>
          </ac:spMkLst>
        </pc:spChg>
      </pc:sldChg>
      <pc:sldChg chg="addSp delSp modSp del mod">
        <pc:chgData name="Honey Funny" userId="4338458a21b77d3f" providerId="LiveId" clId="{74261211-E78C-4C49-94AC-D1CEFC24BBB1}" dt="2021-05-19T16:34:01.849" v="203" actId="47"/>
        <pc:sldMkLst>
          <pc:docMk/>
          <pc:sldMk cId="552511107" sldId="272"/>
        </pc:sldMkLst>
        <pc:spChg chg="del">
          <ac:chgData name="Honey Funny" userId="4338458a21b77d3f" providerId="LiveId" clId="{74261211-E78C-4C49-94AC-D1CEFC24BBB1}" dt="2021-05-10T22:33:12.652" v="26" actId="478"/>
          <ac:spMkLst>
            <pc:docMk/>
            <pc:sldMk cId="552511107" sldId="272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175" v="6" actId="27636"/>
          <ac:spMkLst>
            <pc:docMk/>
            <pc:sldMk cId="552511107" sldId="272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3:12.652" v="26" actId="478"/>
          <ac:spMkLst>
            <pc:docMk/>
            <pc:sldMk cId="552511107" sldId="272"/>
            <ac:spMk id="6" creationId="{0A0F9ABB-C929-4F9A-8E34-4BDCD8FD10B5}"/>
          </ac:spMkLst>
        </pc:spChg>
      </pc:sldChg>
      <pc:sldChg chg="addSp delSp modSp del mod">
        <pc:chgData name="Honey Funny" userId="4338458a21b77d3f" providerId="LiveId" clId="{74261211-E78C-4C49-94AC-D1CEFC24BBB1}" dt="2021-05-19T17:18:34.723" v="856" actId="47"/>
        <pc:sldMkLst>
          <pc:docMk/>
          <pc:sldMk cId="2593068081" sldId="273"/>
        </pc:sldMkLst>
        <pc:spChg chg="del">
          <ac:chgData name="Honey Funny" userId="4338458a21b77d3f" providerId="LiveId" clId="{74261211-E78C-4C49-94AC-D1CEFC24BBB1}" dt="2021-05-10T22:34:00.857" v="33" actId="478"/>
          <ac:spMkLst>
            <pc:docMk/>
            <pc:sldMk cId="2593068081" sldId="273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227" v="13" actId="27636"/>
          <ac:spMkLst>
            <pc:docMk/>
            <pc:sldMk cId="2593068081" sldId="273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4:00.857" v="33" actId="478"/>
          <ac:spMkLst>
            <pc:docMk/>
            <pc:sldMk cId="2593068081" sldId="273"/>
            <ac:spMk id="6" creationId="{E294B7D1-8F28-43A1-A0DD-465A3D718624}"/>
          </ac:spMkLst>
        </pc:spChg>
      </pc:sldChg>
      <pc:sldChg chg="addSp delSp modSp del mod">
        <pc:chgData name="Honey Funny" userId="4338458a21b77d3f" providerId="LiveId" clId="{74261211-E78C-4C49-94AC-D1CEFC24BBB1}" dt="2021-05-19T17:18:38.640" v="857" actId="47"/>
        <pc:sldMkLst>
          <pc:docMk/>
          <pc:sldMk cId="1342793043" sldId="274"/>
        </pc:sldMkLst>
        <pc:spChg chg="del">
          <ac:chgData name="Honey Funny" userId="4338458a21b77d3f" providerId="LiveId" clId="{74261211-E78C-4C49-94AC-D1CEFC24BBB1}" dt="2021-05-10T22:34:15.960" v="34" actId="478"/>
          <ac:spMkLst>
            <pc:docMk/>
            <pc:sldMk cId="1342793043" sldId="274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243" v="14" actId="27636"/>
          <ac:spMkLst>
            <pc:docMk/>
            <pc:sldMk cId="1342793043" sldId="274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4:15.960" v="34" actId="478"/>
          <ac:spMkLst>
            <pc:docMk/>
            <pc:sldMk cId="1342793043" sldId="274"/>
            <ac:spMk id="6" creationId="{DDEF57FD-328C-4603-8C21-32F6355D9995}"/>
          </ac:spMkLst>
        </pc:spChg>
      </pc:sldChg>
      <pc:sldChg chg="addSp delSp modSp del mod">
        <pc:chgData name="Honey Funny" userId="4338458a21b77d3f" providerId="LiveId" clId="{74261211-E78C-4C49-94AC-D1CEFC24BBB1}" dt="2021-05-19T17:18:53.159" v="859" actId="47"/>
        <pc:sldMkLst>
          <pc:docMk/>
          <pc:sldMk cId="202720740" sldId="275"/>
        </pc:sldMkLst>
        <pc:spChg chg="del">
          <ac:chgData name="Honey Funny" userId="4338458a21b77d3f" providerId="LiveId" clId="{74261211-E78C-4C49-94AC-D1CEFC24BBB1}" dt="2021-05-10T22:34:50.742" v="39" actId="478"/>
          <ac:spMkLst>
            <pc:docMk/>
            <pc:sldMk cId="202720740" sldId="275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276" v="19" actId="27636"/>
          <ac:spMkLst>
            <pc:docMk/>
            <pc:sldMk cId="202720740" sldId="275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4:50.742" v="39" actId="478"/>
          <ac:spMkLst>
            <pc:docMk/>
            <pc:sldMk cId="202720740" sldId="275"/>
            <ac:spMk id="6" creationId="{0728FAEB-1725-43EB-99C5-EE04EF6F39B1}"/>
          </ac:spMkLst>
        </pc:spChg>
      </pc:sldChg>
      <pc:sldChg chg="addSp delSp modSp del mod">
        <pc:chgData name="Honey Funny" userId="4338458a21b77d3f" providerId="LiveId" clId="{74261211-E78C-4C49-94AC-D1CEFC24BBB1}" dt="2021-05-19T17:18:53.839" v="860" actId="47"/>
        <pc:sldMkLst>
          <pc:docMk/>
          <pc:sldMk cId="163998601" sldId="276"/>
        </pc:sldMkLst>
        <pc:spChg chg="del">
          <ac:chgData name="Honey Funny" userId="4338458a21b77d3f" providerId="LiveId" clId="{74261211-E78C-4C49-94AC-D1CEFC24BBB1}" dt="2021-05-10T22:34:54.665" v="40" actId="478"/>
          <ac:spMkLst>
            <pc:docMk/>
            <pc:sldMk cId="163998601" sldId="276"/>
            <ac:spMk id="3" creationId="{00000000-0000-0000-0000-000000000000}"/>
          </ac:spMkLst>
        </pc:spChg>
        <pc:spChg chg="mod">
          <ac:chgData name="Honey Funny" userId="4338458a21b77d3f" providerId="LiveId" clId="{74261211-E78C-4C49-94AC-D1CEFC24BBB1}" dt="2021-05-10T22:32:23.291" v="20" actId="27636"/>
          <ac:spMkLst>
            <pc:docMk/>
            <pc:sldMk cId="163998601" sldId="276"/>
            <ac:spMk id="4" creationId="{00000000-0000-0000-0000-000000000000}"/>
          </ac:spMkLst>
        </pc:spChg>
        <pc:spChg chg="add mod">
          <ac:chgData name="Honey Funny" userId="4338458a21b77d3f" providerId="LiveId" clId="{74261211-E78C-4C49-94AC-D1CEFC24BBB1}" dt="2021-05-10T22:34:54.665" v="40" actId="478"/>
          <ac:spMkLst>
            <pc:docMk/>
            <pc:sldMk cId="163998601" sldId="276"/>
            <ac:spMk id="6" creationId="{79726726-D6D2-4012-B7F8-8CE5641B7759}"/>
          </ac:spMkLst>
        </pc:spChg>
      </pc:sldChg>
      <pc:sldChg chg="add del">
        <pc:chgData name="Honey Funny" userId="4338458a21b77d3f" providerId="LiveId" clId="{74261211-E78C-4C49-94AC-D1CEFC24BBB1}" dt="2021-05-19T16:37:51.778" v="354" actId="47"/>
        <pc:sldMkLst>
          <pc:docMk/>
          <pc:sldMk cId="1952881649" sldId="277"/>
        </pc:sldMkLst>
      </pc:sldChg>
      <pc:sldChg chg="add del replId">
        <pc:chgData name="Honey Funny" userId="4338458a21b77d3f" providerId="LiveId" clId="{74261211-E78C-4C49-94AC-D1CEFC24BBB1}" dt="2021-05-19T16:37:53.246" v="355" actId="47"/>
        <pc:sldMkLst>
          <pc:docMk/>
          <pc:sldMk cId="1749470620" sldId="278"/>
        </pc:sldMkLst>
      </pc:sldChg>
      <pc:sldChg chg="delSp modSp new mod">
        <pc:chgData name="Honey Funny" userId="4338458a21b77d3f" providerId="LiveId" clId="{74261211-E78C-4C49-94AC-D1CEFC24BBB1}" dt="2021-05-19T16:37:48.379" v="353" actId="27636"/>
        <pc:sldMkLst>
          <pc:docMk/>
          <pc:sldMk cId="3622842939" sldId="279"/>
        </pc:sldMkLst>
        <pc:spChg chg="mod">
          <ac:chgData name="Honey Funny" userId="4338458a21b77d3f" providerId="LiveId" clId="{74261211-E78C-4C49-94AC-D1CEFC24BBB1}" dt="2021-05-19T16:37:48.379" v="353" actId="27636"/>
          <ac:spMkLst>
            <pc:docMk/>
            <pc:sldMk cId="3622842939" sldId="279"/>
            <ac:spMk id="2" creationId="{E34B008B-0BA6-4ED4-894C-E425F9D2C735}"/>
          </ac:spMkLst>
        </pc:spChg>
        <pc:spChg chg="del">
          <ac:chgData name="Honey Funny" userId="4338458a21b77d3f" providerId="LiveId" clId="{74261211-E78C-4C49-94AC-D1CEFC24BBB1}" dt="2021-05-19T16:37:43.494" v="351" actId="478"/>
          <ac:spMkLst>
            <pc:docMk/>
            <pc:sldMk cId="3622842939" sldId="279"/>
            <ac:spMk id="3" creationId="{E9A8AA87-396C-4CFF-AF6F-B103039BC5F1}"/>
          </ac:spMkLst>
        </pc:spChg>
        <pc:spChg chg="del">
          <ac:chgData name="Honey Funny" userId="4338458a21b77d3f" providerId="LiveId" clId="{74261211-E78C-4C49-94AC-D1CEFC24BBB1}" dt="2021-05-19T16:37:41.402" v="350" actId="478"/>
          <ac:spMkLst>
            <pc:docMk/>
            <pc:sldMk cId="3622842939" sldId="279"/>
            <ac:spMk id="4" creationId="{35519E47-28B2-486C-82D5-23A92526DB73}"/>
          </ac:spMkLst>
        </pc:spChg>
      </pc:sldChg>
      <pc:sldChg chg="add ord">
        <pc:chgData name="Honey Funny" userId="4338458a21b77d3f" providerId="LiveId" clId="{74261211-E78C-4C49-94AC-D1CEFC24BBB1}" dt="2021-05-19T16:38:07.459" v="359"/>
        <pc:sldMkLst>
          <pc:docMk/>
          <pc:sldMk cId="1901356545" sldId="280"/>
        </pc:sldMkLst>
      </pc:sldChg>
      <pc:sldChg chg="add del ord replId">
        <pc:chgData name="Honey Funny" userId="4338458a21b77d3f" providerId="LiveId" clId="{74261211-E78C-4C49-94AC-D1CEFC24BBB1}" dt="2021-05-19T17:15:55.355" v="827" actId="47"/>
        <pc:sldMkLst>
          <pc:docMk/>
          <pc:sldMk cId="575355645" sldId="281"/>
        </pc:sldMkLst>
      </pc:sldChg>
      <pc:sldChg chg="add ord">
        <pc:chgData name="Honey Funny" userId="4338458a21b77d3f" providerId="LiveId" clId="{74261211-E78C-4C49-94AC-D1CEFC24BBB1}" dt="2021-05-19T16:38:07.459" v="359"/>
        <pc:sldMkLst>
          <pc:docMk/>
          <pc:sldMk cId="2878650284" sldId="282"/>
        </pc:sldMkLst>
      </pc:sldChg>
      <pc:sldChg chg="add del ord replId">
        <pc:chgData name="Honey Funny" userId="4338458a21b77d3f" providerId="LiveId" clId="{74261211-E78C-4C49-94AC-D1CEFC24BBB1}" dt="2021-05-19T17:16:00.389" v="829" actId="47"/>
        <pc:sldMkLst>
          <pc:docMk/>
          <pc:sldMk cId="3917375581" sldId="283"/>
        </pc:sldMkLst>
      </pc:sldChg>
      <pc:sldChg chg="add">
        <pc:chgData name="Honey Funny" userId="4338458a21b77d3f" providerId="LiveId" clId="{74261211-E78C-4C49-94AC-D1CEFC24BBB1}" dt="2021-05-19T17:15:52.929" v="826"/>
        <pc:sldMkLst>
          <pc:docMk/>
          <pc:sldMk cId="1730540704" sldId="284"/>
        </pc:sldMkLst>
      </pc:sldChg>
      <pc:sldChg chg="add">
        <pc:chgData name="Honey Funny" userId="4338458a21b77d3f" providerId="LiveId" clId="{74261211-E78C-4C49-94AC-D1CEFC24BBB1}" dt="2021-05-19T17:15:58.539" v="828"/>
        <pc:sldMkLst>
          <pc:docMk/>
          <pc:sldMk cId="513349831" sldId="285"/>
        </pc:sldMkLst>
      </pc:sldChg>
      <pc:sldChg chg="add">
        <pc:chgData name="Honey Funny" userId="4338458a21b77d3f" providerId="LiveId" clId="{74261211-E78C-4C49-94AC-D1CEFC24BBB1}" dt="2021-05-19T17:18:31.720" v="855"/>
        <pc:sldMkLst>
          <pc:docMk/>
          <pc:sldMk cId="1257385901" sldId="286"/>
        </pc:sldMkLst>
      </pc:sldChg>
      <pc:sldChg chg="add">
        <pc:chgData name="Honey Funny" userId="4338458a21b77d3f" providerId="LiveId" clId="{74261211-E78C-4C49-94AC-D1CEFC24BBB1}" dt="2021-05-19T17:18:31.720" v="855"/>
        <pc:sldMkLst>
          <pc:docMk/>
          <pc:sldMk cId="3620771977" sldId="287"/>
        </pc:sldMkLst>
      </pc:sldChg>
      <pc:sldChg chg="add">
        <pc:chgData name="Honey Funny" userId="4338458a21b77d3f" providerId="LiveId" clId="{74261211-E78C-4C49-94AC-D1CEFC24BBB1}" dt="2021-05-19T17:18:50.653" v="858"/>
        <pc:sldMkLst>
          <pc:docMk/>
          <pc:sldMk cId="3612742801" sldId="288"/>
        </pc:sldMkLst>
      </pc:sldChg>
      <pc:sldChg chg="add">
        <pc:chgData name="Honey Funny" userId="4338458a21b77d3f" providerId="LiveId" clId="{74261211-E78C-4C49-94AC-D1CEFC24BBB1}" dt="2021-05-19T17:18:50.653" v="858"/>
        <pc:sldMkLst>
          <pc:docMk/>
          <pc:sldMk cId="1932676241" sldId="289"/>
        </pc:sldMkLst>
      </pc:sldChg>
      <pc:sldMasterChg chg="modSldLayout">
        <pc:chgData name="Honey Funny" userId="4338458a21b77d3f" providerId="LiveId" clId="{74261211-E78C-4C49-94AC-D1CEFC24BBB1}" dt="2021-05-10T22:32:23.075" v="0" actId="403"/>
        <pc:sldMasterMkLst>
          <pc:docMk/>
          <pc:sldMasterMk cId="2834706309" sldId="2147483648"/>
        </pc:sldMasterMkLst>
        <pc:sldLayoutChg chg="modSp">
          <pc:chgData name="Honey Funny" userId="4338458a21b77d3f" providerId="LiveId" clId="{74261211-E78C-4C49-94AC-D1CEFC24BBB1}" dt="2021-05-10T22:32:23.075" v="0" actId="403"/>
          <pc:sldLayoutMkLst>
            <pc:docMk/>
            <pc:sldMasterMk cId="3981085148" sldId="2147483650"/>
            <pc:sldLayoutMk cId="3346883280" sldId="2147483649"/>
          </pc:sldLayoutMkLst>
          <pc:spChg chg="mod">
            <ac:chgData name="Honey Funny" userId="4338458a21b77d3f" providerId="LiveId" clId="{74261211-E78C-4C49-94AC-D1CEFC24BBB1}" dt="2021-05-10T22:32:23.075" v="0" actId="403"/>
            <ac:spMkLst>
              <pc:docMk/>
              <pc:sldMasterMk cId="3981085148" sldId="2147483650"/>
              <pc:sldLayoutMk cId="3346883280" sldId="2147483649"/>
              <ac:spMk id="4" creationId="{00000000-0000-0000-0000-000000000000}"/>
            </ac:spMkLst>
          </pc:spChg>
          <pc:spChg chg="mod">
            <ac:chgData name="Honey Funny" userId="4338458a21b77d3f" providerId="LiveId" clId="{74261211-E78C-4C49-94AC-D1CEFC24BBB1}" dt="2021-05-10T22:32:23.075" v="0" actId="403"/>
            <ac:spMkLst>
              <pc:docMk/>
              <pc:sldMasterMk cId="3981085148" sldId="2147483650"/>
              <pc:sldLayoutMk cId="3346883280" sldId="2147483649"/>
              <ac:spMk id="9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234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71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624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276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855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108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6000" dirty="0"/>
              <a:t>لَـــو كـــانَ غَــيـــرُكَ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If It Was Not You? 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/>
              <a:t>Law </a:t>
            </a:r>
            <a:r>
              <a:rPr lang="en-US" sz="5400" dirty="0" err="1"/>
              <a:t>Kāna</a:t>
            </a:r>
            <a:r>
              <a:rPr lang="en-US" sz="5400" dirty="0"/>
              <a:t> </a:t>
            </a:r>
            <a:r>
              <a:rPr lang="en-US" sz="5400" dirty="0" err="1"/>
              <a:t>Ghayruka</a:t>
            </a:r>
            <a:endParaRPr lang="en-US" sz="5400" dirty="0">
              <a:ea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91725D2-8CEE-4B50-B268-10C3348A8CFC}"/>
              </a:ext>
            </a:extLst>
          </p:cNvPr>
          <p:cNvSpPr txBox="1">
            <a:spLocks noChangeAspect="1"/>
          </p:cNvSpPr>
          <p:nvPr/>
        </p:nvSpPr>
        <p:spPr>
          <a:xfrm>
            <a:off x="1385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</a:t>
            </a:r>
            <a:r>
              <a:rPr lang="ar-SA" sz="3200" b="0" dirty="0"/>
              <a:t>:</a:t>
            </a:r>
            <a:r>
              <a:rPr lang="ar-KW" sz="3200" b="0" dirty="0"/>
              <a:t> سلام عُـمـيـش</a:t>
            </a:r>
            <a:endParaRPr lang="en-US" sz="3200" b="0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340FD1AB-FA2D-4743-A1EA-5C908DB2DFBB}"/>
              </a:ext>
            </a:extLst>
          </p:cNvPr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+mn-lt"/>
              </a:rPr>
              <a:t>Talḥīn</a:t>
            </a:r>
            <a:r>
              <a:rPr lang="en-US" sz="3200" dirty="0">
                <a:latin typeface="+mn-lt"/>
              </a:rPr>
              <a:t>: Salam </a:t>
            </a:r>
            <a:r>
              <a:rPr lang="en-US" sz="3200" dirty="0" err="1">
                <a:latin typeface="+mn-lt"/>
              </a:rPr>
              <a:t>Omeish</a:t>
            </a:r>
            <a:endParaRPr lang="en-US" sz="3200" dirty="0">
              <a:latin typeface="+mn-lt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C95FF51-7000-4238-A63D-683E58856FAA}"/>
              </a:ext>
            </a:extLst>
          </p:cNvPr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ar-KW" sz="3200" b="0" dirty="0"/>
              <a:t> سهيل مَـدانات</a:t>
            </a:r>
            <a:endParaRPr lang="ar-SA" sz="3200" b="0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79341252-CAF8-400E-936E-D58CF228CF0C}"/>
              </a:ext>
            </a:extLst>
          </p:cNvPr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+mn-lt"/>
              </a:rPr>
              <a:t>Kalimāt</a:t>
            </a:r>
            <a:r>
              <a:rPr lang="en-US" sz="3200" dirty="0">
                <a:latin typeface="+mn-lt"/>
              </a:rPr>
              <a:t>: Suhail </a:t>
            </a:r>
            <a:r>
              <a:rPr lang="en-US" sz="3200" dirty="0" err="1">
                <a:latin typeface="+mn-lt"/>
              </a:rPr>
              <a:t>Madanat</a:t>
            </a:r>
            <a:endParaRPr lang="en-US" sz="3200" dirty="0">
              <a:latin typeface="+mn-lt"/>
            </a:endParaRP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E6973220-A3EC-4C6C-B35A-E54732896445}"/>
              </a:ext>
            </a:extLst>
          </p:cNvPr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rPr>
              <a:t>Lyrics by: Suhail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rPr>
              <a:t>Madanat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n-lt"/>
            </a:endParaRP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2CBA8D85-37B6-440D-8FC4-4B5C12BBFCE1}"/>
              </a:ext>
            </a:extLst>
          </p:cNvPr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rPr>
              <a:t>Music by: Salam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rPr>
              <a:t>Omeish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غــيــرُكَ سَـــيِّـــدي </a:t>
            </a:r>
            <a:br>
              <a:rPr lang="ar-KW" dirty="0"/>
            </a:br>
            <a:r>
              <a:rPr lang="ar-KW" dirty="0"/>
              <a:t>لَــو غَــيــرُكَ امــتَــلَــكَ الـكِــيــان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133BC3-6915-417E-ACE2-559FCECFB5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if someone else has owned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Emtalakal</a:t>
            </a:r>
            <a:r>
              <a:rPr lang="en-US" dirty="0"/>
              <a:t> </a:t>
            </a:r>
            <a:r>
              <a:rPr lang="en-US" dirty="0" err="1"/>
              <a:t>Keyān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23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أيــنَ كُــنــتُ سَــأعــرِفُ </a:t>
            </a:r>
            <a:br>
              <a:rPr lang="ar-KW" dirty="0"/>
            </a:br>
            <a:r>
              <a:rPr lang="ar-KW" dirty="0"/>
              <a:t>تِــلــكَ الـمَــحَــبَّــةَ وَالـحَــنــان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94DA86-FC13-4642-A936-D96B21A78C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would not have known </a:t>
            </a:r>
            <a:br>
              <a:rPr lang="en-US" dirty="0"/>
            </a:br>
            <a:r>
              <a:rPr lang="en-US" dirty="0"/>
              <a:t>such love and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sz="6000" dirty="0"/>
              <a:t>‛</a:t>
            </a:r>
            <a:r>
              <a:rPr lang="en-US" sz="6000" dirty="0" err="1"/>
              <a:t>Ayna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sa‛A‘rifu</a:t>
            </a:r>
            <a:br>
              <a:rPr lang="en-US" dirty="0"/>
            </a:br>
            <a:r>
              <a:rPr lang="en-US" dirty="0" err="1"/>
              <a:t>Telkal</a:t>
            </a:r>
            <a:r>
              <a:rPr lang="en-US" dirty="0"/>
              <a:t> </a:t>
            </a:r>
            <a:r>
              <a:rPr lang="en-US" dirty="0" err="1"/>
              <a:t>Maḥabbata</a:t>
            </a:r>
            <a:r>
              <a:rPr lang="en-US" dirty="0"/>
              <a:t> </a:t>
            </a:r>
            <a:r>
              <a:rPr lang="en-US" dirty="0" err="1"/>
              <a:t>walḤanān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7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غــيــرُكَ سَـــيِّـــدي </a:t>
            </a:r>
            <a:br>
              <a:rPr lang="ar-KW" dirty="0"/>
            </a:br>
            <a:r>
              <a:rPr lang="ar-KW" dirty="0"/>
              <a:t>لَــو غَــيــرُكَ امــتَــلَــكَ الـكِــيــان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133BC3-6915-417E-ACE2-559FCECFB5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if someone else has owned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Emtalakal</a:t>
            </a:r>
            <a:r>
              <a:rPr lang="en-US" dirty="0"/>
              <a:t> </a:t>
            </a:r>
            <a:r>
              <a:rPr lang="en-US" dirty="0" err="1"/>
              <a:t>Keyān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52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أيــنَ كُــنــتُ سَــأعــرِفُ </a:t>
            </a:r>
            <a:br>
              <a:rPr lang="ar-KW" dirty="0"/>
            </a:br>
            <a:r>
              <a:rPr lang="ar-KW" dirty="0"/>
              <a:t>تِــلــكَ الـمَــحَــبَّــةَ وَالـحَــنــان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94DA86-FC13-4642-A936-D96B21A78C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would not have known </a:t>
            </a:r>
            <a:br>
              <a:rPr lang="en-US" dirty="0"/>
            </a:br>
            <a:r>
              <a:rPr lang="en-US" dirty="0"/>
              <a:t>such love and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sz="6000" dirty="0"/>
              <a:t>‛</a:t>
            </a:r>
            <a:r>
              <a:rPr lang="en-US" sz="6000" dirty="0" err="1"/>
              <a:t>Ayna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sa‛A‘rifu</a:t>
            </a:r>
            <a:br>
              <a:rPr lang="en-US" dirty="0"/>
            </a:br>
            <a:r>
              <a:rPr lang="en-US" dirty="0" err="1"/>
              <a:t>Telkal</a:t>
            </a:r>
            <a:r>
              <a:rPr lang="en-US" dirty="0"/>
              <a:t> </a:t>
            </a:r>
            <a:r>
              <a:rPr lang="en-US" dirty="0" err="1"/>
              <a:t>Maḥabbata</a:t>
            </a:r>
            <a:r>
              <a:rPr lang="en-US" dirty="0"/>
              <a:t> </a:t>
            </a:r>
            <a:r>
              <a:rPr lang="en-US" dirty="0" err="1"/>
              <a:t>walḤanān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8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غــيــرُكَ سَـــيِّـــدي </a:t>
            </a:r>
            <a:br>
              <a:rPr lang="ar-KW" dirty="0"/>
            </a:br>
            <a:r>
              <a:rPr lang="ar-KW" dirty="0"/>
              <a:t>لَــو غَــيــرُكَ امــتَــلَــكَ الـكِــيــان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133BC3-6915-417E-ACE2-559FCECFB5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if someone else has owned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Emtalakal</a:t>
            </a:r>
            <a:r>
              <a:rPr lang="en-US" dirty="0"/>
              <a:t> </a:t>
            </a:r>
            <a:r>
              <a:rPr lang="en-US" dirty="0" err="1"/>
              <a:t>Keyān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67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أيــنَ كُــنــتُ سَــأعــرِفُ </a:t>
            </a:r>
            <a:br>
              <a:rPr lang="ar-KW" dirty="0"/>
            </a:br>
            <a:r>
              <a:rPr lang="ar-KW" dirty="0"/>
              <a:t>تِــلــكَ الـمَــحَــبَّــةَ وَالـحَــنــان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94DA86-FC13-4642-A936-D96B21A78C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would not have known </a:t>
            </a:r>
            <a:br>
              <a:rPr lang="en-US" dirty="0"/>
            </a:br>
            <a:r>
              <a:rPr lang="en-US" dirty="0"/>
              <a:t>such love and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sz="6000" dirty="0"/>
              <a:t>‛</a:t>
            </a:r>
            <a:r>
              <a:rPr lang="en-US" sz="6000" dirty="0" err="1"/>
              <a:t>Ayna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sa‛A‘rifu</a:t>
            </a:r>
            <a:br>
              <a:rPr lang="en-US" dirty="0"/>
            </a:br>
            <a:r>
              <a:rPr lang="en-US" dirty="0" err="1"/>
              <a:t>Telkal</a:t>
            </a:r>
            <a:r>
              <a:rPr lang="en-US" dirty="0"/>
              <a:t> </a:t>
            </a:r>
            <a:r>
              <a:rPr lang="en-US" dirty="0" err="1"/>
              <a:t>Maḥabbata</a:t>
            </a:r>
            <a:r>
              <a:rPr lang="en-US" dirty="0"/>
              <a:t> </a:t>
            </a:r>
            <a:r>
              <a:rPr lang="en-US" dirty="0" err="1"/>
              <a:t>walḤanān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35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يَــســوع، لِــمَــن سِـــواكَ أذهَـــبُ </a:t>
            </a:r>
            <a:br>
              <a:rPr lang="ar-KW" dirty="0"/>
            </a:br>
            <a:r>
              <a:rPr lang="ar-KW" dirty="0"/>
              <a:t>وَمَـــن سِـــواكَ يَــنـــفَـــعُ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AF5B71-B50E-4C06-90E2-E41F192507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Jesus, “to whom shall I go”</a:t>
            </a:r>
          </a:p>
          <a:p>
            <a:r>
              <a:rPr lang="en-US" dirty="0"/>
              <a:t>No one else is enough!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sz="6000" dirty="0"/>
              <a:t>‘ </a:t>
            </a:r>
            <a:r>
              <a:rPr lang="en-US" sz="6000" dirty="0" err="1"/>
              <a:t>liMan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Adh’habu</a:t>
            </a:r>
            <a:br>
              <a:rPr lang="en-US" sz="6000" dirty="0"/>
            </a:br>
            <a:r>
              <a:rPr lang="en-US" sz="6000" dirty="0" err="1"/>
              <a:t>waMan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dirty="0" err="1"/>
              <a:t>Yanfa</a:t>
            </a:r>
            <a:r>
              <a:rPr lang="en-US" sz="6000" dirty="0" err="1"/>
              <a:t>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5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الـنَّــفــسُ لَــيــسَــت تَــهــدَأُ</a:t>
            </a:r>
            <a:br>
              <a:rPr lang="ar-KW" dirty="0"/>
            </a:br>
            <a:r>
              <a:rPr lang="ar-KW" dirty="0"/>
              <a:t> مــا لَــم إِلـيــكَ تــرجِـــعُ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9E51568-FB1D-40BC-9072-299FF905AE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will not find peace </a:t>
            </a:r>
            <a:br>
              <a:rPr lang="en-US" dirty="0"/>
            </a:br>
            <a:r>
              <a:rPr lang="en-US" dirty="0"/>
              <a:t>apart from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aNnafsu</a:t>
            </a:r>
            <a:r>
              <a:rPr lang="en-US" sz="6000" dirty="0"/>
              <a:t> </a:t>
            </a:r>
            <a:r>
              <a:rPr lang="en-US" sz="6000" dirty="0" err="1"/>
              <a:t>Laysat</a:t>
            </a:r>
            <a:r>
              <a:rPr lang="en-US" sz="6000" dirty="0"/>
              <a:t> </a:t>
            </a:r>
            <a:r>
              <a:rPr lang="en-US" sz="6000" dirty="0" err="1"/>
              <a:t>Tahda‛u</a:t>
            </a:r>
            <a:endParaRPr lang="en-US" sz="6000" dirty="0"/>
          </a:p>
          <a:p>
            <a:r>
              <a:rPr lang="en-US" dirty="0" err="1"/>
              <a:t>Mā</a:t>
            </a:r>
            <a:r>
              <a:rPr lang="en-US" dirty="0"/>
              <a:t> Lam </a:t>
            </a:r>
            <a:r>
              <a:rPr lang="en-US" sz="6000" dirty="0"/>
              <a:t>‛</a:t>
            </a:r>
            <a:r>
              <a:rPr lang="en-US" sz="6000" dirty="0" err="1"/>
              <a:t>Elayka</a:t>
            </a:r>
            <a:r>
              <a:rPr lang="en-US" sz="6000" dirty="0"/>
              <a:t> </a:t>
            </a:r>
            <a:r>
              <a:rPr lang="en-US" sz="6000" dirty="0" err="1"/>
              <a:t>Tarje‘u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9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غَــيــرُكَ سَــيِّــدي</a:t>
            </a:r>
            <a:br>
              <a:rPr lang="ar-KW" dirty="0"/>
            </a:br>
            <a:r>
              <a:rPr lang="ar-KW" dirty="0"/>
              <a:t>لَــو كــانَ بــي يَــتَــحَــكَّــمُ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3BFC06B-5048-4966-8919-0B25AB5E5A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that controls me,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Yataḥakkamu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46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8E75C-6386-42FB-855D-7105A9249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أَيــنَ كُــنــتُ سَــأُرْحَــمُ</a:t>
            </a:r>
            <a:br>
              <a:rPr lang="ar-KW" dirty="0"/>
            </a:br>
            <a:r>
              <a:rPr lang="ar-KW" dirty="0"/>
              <a:t>فَــأَنــتَ وَحــدَكَ تَــرحَـــمُ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6C2853C-8238-4F39-B4C2-08D29C0F36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would not have known mercy</a:t>
            </a:r>
            <a:br>
              <a:rPr lang="en-US" dirty="0"/>
            </a:br>
            <a:r>
              <a:rPr lang="en-US" dirty="0"/>
              <a:t>For You alone are The merciful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9FBC6E-6CEA-46A5-9B54-BD912F7AD4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sz="6000" dirty="0"/>
              <a:t>‛</a:t>
            </a:r>
            <a:r>
              <a:rPr lang="en-US" sz="6000" dirty="0" err="1"/>
              <a:t>Ayna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sa‛Ur</a:t>
            </a:r>
            <a:r>
              <a:rPr lang="en-US" dirty="0" err="1"/>
              <a:t>ḥamu</a:t>
            </a:r>
            <a:br>
              <a:rPr lang="en-US" dirty="0"/>
            </a:br>
            <a:r>
              <a:rPr lang="en-US" dirty="0" err="1"/>
              <a:t>fa</a:t>
            </a:r>
            <a:r>
              <a:rPr lang="en-US" sz="6000" dirty="0" err="1"/>
              <a:t>‛Anta</a:t>
            </a:r>
            <a:r>
              <a:rPr lang="en-US" sz="6000" dirty="0"/>
              <a:t> </a:t>
            </a:r>
            <a:r>
              <a:rPr lang="en-US" sz="6000" dirty="0" err="1"/>
              <a:t>Wa</a:t>
            </a:r>
            <a:r>
              <a:rPr lang="en-US" dirty="0" err="1"/>
              <a:t>ḥdaka</a:t>
            </a:r>
            <a:r>
              <a:rPr lang="en-US" dirty="0"/>
              <a:t> </a:t>
            </a:r>
            <a:r>
              <a:rPr lang="en-US" dirty="0" err="1"/>
              <a:t>Tarḥamu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88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C65A0-9392-470B-85BD-7548F119F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غَــيــرُكَ سَــيِّــدي</a:t>
            </a:r>
            <a:br>
              <a:rPr lang="ar-KW" dirty="0"/>
            </a:br>
            <a:r>
              <a:rPr lang="ar-KW" dirty="0"/>
              <a:t>لَــو كُــنــتُ مِــنــهُ أُقَـــوَّمُ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A15DF5F-0586-4FFE-AA4B-DEC46C4723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that disciplines me,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213259-8887-4418-AB90-512B413808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Kuntu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Uqawwamu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48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EF1E2-D875-4CF9-8401-74372FA82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أَيــنَ كُــنــتُ سَــأُرْفَــعُ</a:t>
            </a:r>
            <a:br>
              <a:rPr lang="ar-KW" dirty="0"/>
            </a:br>
            <a:r>
              <a:rPr lang="ar-KW" dirty="0"/>
              <a:t>وَبِـــذا الـمَـــقــامِ أُكَــــرَّمُ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2EC643-1DF9-46B9-BE58-ADB6A63FC3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would not have been raised </a:t>
            </a:r>
            <a:br>
              <a:rPr lang="en-US" dirty="0"/>
            </a:br>
            <a:r>
              <a:rPr lang="en-US" dirty="0"/>
              <a:t>in status and honor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952F5-38B9-420C-94D7-2D18CFA2CD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Min </a:t>
            </a:r>
            <a:r>
              <a:rPr lang="en-US" sz="6000" dirty="0"/>
              <a:t>‛</a:t>
            </a:r>
            <a:r>
              <a:rPr lang="en-US" sz="6000" dirty="0" err="1"/>
              <a:t>Ayna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sa‛Urfa‘u</a:t>
            </a:r>
            <a:br>
              <a:rPr lang="en-US" sz="6000" dirty="0"/>
            </a:br>
            <a:r>
              <a:rPr lang="en-US" sz="6000" dirty="0" err="1"/>
              <a:t>wabiDhāl</a:t>
            </a:r>
            <a:r>
              <a:rPr lang="en-US" sz="6000" dirty="0"/>
              <a:t> </a:t>
            </a:r>
            <a:r>
              <a:rPr lang="en-US" sz="6000" dirty="0" err="1"/>
              <a:t>Maqāmi</a:t>
            </a:r>
            <a:r>
              <a:rPr lang="en-US" sz="6000" dirty="0"/>
              <a:t> ‛</a:t>
            </a:r>
            <a:r>
              <a:rPr lang="en-US" sz="6000" dirty="0" err="1"/>
              <a:t>Ukarramu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يَــســوع، لِــمَــن سِـــواكَ أذهَـــبُ </a:t>
            </a:r>
            <a:br>
              <a:rPr lang="ar-KW" dirty="0"/>
            </a:br>
            <a:r>
              <a:rPr lang="ar-KW" dirty="0"/>
              <a:t>وَمَـــن سِـــواكَ يَــنـــفَـــعُ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AF5B71-B50E-4C06-90E2-E41F192507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Jesus, “to whom shall I go”</a:t>
            </a:r>
          </a:p>
          <a:p>
            <a:r>
              <a:rPr lang="en-US" dirty="0"/>
              <a:t>No one else is enough!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sz="6000" dirty="0"/>
              <a:t>‘ </a:t>
            </a:r>
            <a:r>
              <a:rPr lang="en-US" sz="6000" dirty="0" err="1"/>
              <a:t>liMan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Adh’habu</a:t>
            </a:r>
            <a:br>
              <a:rPr lang="en-US" sz="6000" dirty="0"/>
            </a:br>
            <a:r>
              <a:rPr lang="en-US" sz="6000" dirty="0" err="1"/>
              <a:t>waMan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dirty="0" err="1"/>
              <a:t>Yanfa</a:t>
            </a:r>
            <a:r>
              <a:rPr lang="en-US" sz="6000" dirty="0" err="1"/>
              <a:t>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03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الـنَّــفــسُ لَــيــسَــت تَــهــدَأُ</a:t>
            </a:r>
            <a:br>
              <a:rPr lang="ar-KW" dirty="0"/>
            </a:br>
            <a:r>
              <a:rPr lang="ar-KW" dirty="0"/>
              <a:t> مــا لَــم إِلـيــكَ تــرجِـــعُ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9E51568-FB1D-40BC-9072-299FF905AE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will not find peace </a:t>
            </a:r>
            <a:br>
              <a:rPr lang="en-US" dirty="0"/>
            </a:br>
            <a:r>
              <a:rPr lang="en-US" dirty="0"/>
              <a:t>apart from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aNnafsu</a:t>
            </a:r>
            <a:r>
              <a:rPr lang="en-US" sz="6000" dirty="0"/>
              <a:t> </a:t>
            </a:r>
            <a:r>
              <a:rPr lang="en-US" sz="6000" dirty="0" err="1"/>
              <a:t>Laysat</a:t>
            </a:r>
            <a:r>
              <a:rPr lang="en-US" sz="6000" dirty="0"/>
              <a:t> </a:t>
            </a:r>
            <a:r>
              <a:rPr lang="en-US" sz="6000" dirty="0" err="1"/>
              <a:t>Tahda‛u</a:t>
            </a:r>
            <a:endParaRPr lang="en-US" sz="6000" dirty="0"/>
          </a:p>
          <a:p>
            <a:r>
              <a:rPr lang="en-US" dirty="0" err="1"/>
              <a:t>Mā</a:t>
            </a:r>
            <a:r>
              <a:rPr lang="en-US" dirty="0"/>
              <a:t> Lam </a:t>
            </a:r>
            <a:r>
              <a:rPr lang="en-US" sz="6000" dirty="0"/>
              <a:t>‛</a:t>
            </a:r>
            <a:r>
              <a:rPr lang="en-US" sz="6000" dirty="0" err="1"/>
              <a:t>Elayka</a:t>
            </a:r>
            <a:r>
              <a:rPr lang="en-US" sz="6000" dirty="0"/>
              <a:t> </a:t>
            </a:r>
            <a:r>
              <a:rPr lang="en-US" sz="6000" dirty="0" err="1"/>
              <a:t>Tarje‘u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91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BA615-248F-44F3-9F19-C6EA2E177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غَــيــرُكَ سَــيِّــدي</a:t>
            </a:r>
            <a:br>
              <a:rPr lang="ar-KW" dirty="0"/>
            </a:br>
            <a:r>
              <a:rPr lang="ar-KW" dirty="0"/>
              <a:t>وَأَنـــا أَهـــيـــمُ مُـــشَـــرَّدا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B63F0D4-05A4-4C8D-B1DE-8631143DC7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while I am a lost homeless in life,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22008A-F04A-46BA-8C45-EBFB0B1FBD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 err="1"/>
              <a:t>wa</a:t>
            </a:r>
            <a:r>
              <a:rPr lang="en-US" sz="6000" dirty="0" err="1"/>
              <a:t>‛An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Ah</a:t>
            </a:r>
            <a:r>
              <a:rPr lang="en-US" dirty="0" err="1"/>
              <a:t>īmu</a:t>
            </a:r>
            <a:r>
              <a:rPr lang="en-US" dirty="0"/>
              <a:t> </a:t>
            </a:r>
            <a:r>
              <a:rPr lang="en-US" dirty="0" err="1"/>
              <a:t>Musharradā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32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B8259-8CE0-4FD1-B28F-BDB7BB139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بَـــيـــنَ الــدُّروبِ بِـــحَـــيْـــرَةٍ</a:t>
            </a:r>
            <a:br>
              <a:rPr lang="ar-KW" dirty="0"/>
            </a:br>
            <a:r>
              <a:rPr lang="ar-KW" dirty="0"/>
              <a:t>مَــن بــي يُــســافِـــرُ مُـــرْشِــــدا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A889108-4AD2-4A38-98FE-381EAE855F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Whom besides You </a:t>
            </a:r>
            <a:br>
              <a:rPr lang="en-US" dirty="0"/>
            </a:br>
            <a:r>
              <a:rPr lang="en-US" dirty="0"/>
              <a:t>would guide me in my journey?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FFBB9-1978-4D35-B7D4-5E703BFD3F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Ddurūbi</a:t>
            </a:r>
            <a:r>
              <a:rPr lang="en-US" dirty="0"/>
              <a:t> </a:t>
            </a:r>
            <a:r>
              <a:rPr lang="en-US" dirty="0" err="1"/>
              <a:t>biḤayraten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Yusāfiru</a:t>
            </a:r>
            <a:r>
              <a:rPr lang="en-US" dirty="0"/>
              <a:t> </a:t>
            </a:r>
            <a:r>
              <a:rPr lang="en-US" dirty="0" err="1"/>
              <a:t>Murshidā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2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ED196-6785-43C6-B667-61F73171E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كــانَ غَــيــرُكَ سَــيِّــدي</a:t>
            </a:r>
            <a:br>
              <a:rPr lang="ar-KW" dirty="0"/>
            </a:br>
            <a:r>
              <a:rPr lang="ar-KW" dirty="0"/>
              <a:t>وَسْــطَ الـذِّئــابِ وَالاضــطــرام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E238FE-7ACF-4A04-B73F-6CFFC22613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r>
              <a:rPr lang="en-US" dirty="0"/>
              <a:t>amidst all uncertainties and unrest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4FAEA-8B05-4A63-B10E-234C94CDA0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Ghayruka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 err="1"/>
              <a:t>Wasṭa</a:t>
            </a:r>
            <a:r>
              <a:rPr lang="en-US" dirty="0"/>
              <a:t> </a:t>
            </a:r>
            <a:r>
              <a:rPr lang="en-US" dirty="0" err="1"/>
              <a:t>Dhi</a:t>
            </a:r>
            <a:r>
              <a:rPr lang="en-US" sz="6000" dirty="0" err="1"/>
              <a:t>‛</a:t>
            </a:r>
            <a:r>
              <a:rPr lang="en-US" dirty="0" err="1"/>
              <a:t>ābi</a:t>
            </a:r>
            <a:r>
              <a:rPr lang="en-US" dirty="0"/>
              <a:t> </a:t>
            </a:r>
            <a:r>
              <a:rPr lang="en-US" dirty="0" err="1"/>
              <a:t>walEḍṭerām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F436603-72D1-0A47-9C8E-DECE77D02CEA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If I had another god,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6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8395B-D624-4723-A2E9-9BD52B631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مَــن كُــنــتُ فِــيــهِ سَــأَحــتَــمــي</a:t>
            </a:r>
            <a:br>
              <a:rPr lang="ar-KW" dirty="0"/>
            </a:br>
            <a:r>
              <a:rPr lang="ar-KW" dirty="0"/>
              <a:t>أَحــيـــا بِــأَمْـــنِـــهِ وَالـسَّــــلام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0E4EC16-123E-4797-837F-FEA7385A00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whom would I find shelter, </a:t>
            </a:r>
            <a:br>
              <a:rPr lang="en-US" dirty="0"/>
            </a:br>
            <a:r>
              <a:rPr lang="en-US" dirty="0"/>
              <a:t>security and peace?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F86EFF-5954-4CEE-A696-BE346B88D4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Kuntu</a:t>
            </a:r>
            <a:r>
              <a:rPr lang="en-US" dirty="0"/>
              <a:t> </a:t>
            </a:r>
            <a:r>
              <a:rPr lang="en-US" dirty="0" err="1"/>
              <a:t>Fīhi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sz="6000" dirty="0" err="1"/>
              <a:t>‛A</a:t>
            </a:r>
            <a:r>
              <a:rPr lang="en-US" dirty="0" err="1"/>
              <a:t>ḥtamī</a:t>
            </a:r>
            <a:br>
              <a:rPr lang="en-US" dirty="0"/>
            </a:br>
            <a:r>
              <a:rPr lang="en-US" sz="6000" dirty="0"/>
              <a:t>‛</a:t>
            </a:r>
            <a:r>
              <a:rPr lang="en-US" sz="6000" dirty="0" err="1"/>
              <a:t>A</a:t>
            </a:r>
            <a:r>
              <a:rPr lang="en-US" dirty="0" err="1"/>
              <a:t>ḥyā</a:t>
            </a:r>
            <a:r>
              <a:rPr lang="en-US" dirty="0"/>
              <a:t> </a:t>
            </a:r>
            <a:r>
              <a:rPr lang="en-US" dirty="0" err="1"/>
              <a:t>bi</a:t>
            </a:r>
            <a:r>
              <a:rPr lang="en-US" sz="6000" dirty="0" err="1"/>
              <a:t>‛Amnihi</a:t>
            </a:r>
            <a:r>
              <a:rPr lang="en-US" sz="6000" dirty="0"/>
              <a:t> </a:t>
            </a:r>
            <a:r>
              <a:rPr lang="en-US" sz="6000" dirty="0" err="1"/>
              <a:t>waSsal</a:t>
            </a:r>
            <a:r>
              <a:rPr lang="en-US" dirty="0" err="1"/>
              <a:t>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00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يَــســوع، لِــمَــن سِـــواكَ أذهَـــبُ </a:t>
            </a:r>
            <a:br>
              <a:rPr lang="ar-KW" dirty="0"/>
            </a:br>
            <a:r>
              <a:rPr lang="ar-KW" dirty="0"/>
              <a:t>وَمَـــن سِـــواكَ يَــنـــفَـــعُ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AF5B71-B50E-4C06-90E2-E41F192507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Jesus, “to whom shall I go”</a:t>
            </a:r>
          </a:p>
          <a:p>
            <a:r>
              <a:rPr lang="en-US" dirty="0"/>
              <a:t>No one else is enough!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sz="6000" dirty="0"/>
              <a:t>‘ </a:t>
            </a:r>
            <a:r>
              <a:rPr lang="en-US" sz="6000" dirty="0" err="1"/>
              <a:t>liMan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Adh’habu</a:t>
            </a:r>
            <a:br>
              <a:rPr lang="en-US" sz="6000" dirty="0"/>
            </a:br>
            <a:r>
              <a:rPr lang="en-US" sz="6000" dirty="0" err="1"/>
              <a:t>waMan</a:t>
            </a:r>
            <a:r>
              <a:rPr lang="en-US" sz="6000" dirty="0"/>
              <a:t> </a:t>
            </a:r>
            <a:r>
              <a:rPr lang="en-US" sz="6000" dirty="0" err="1"/>
              <a:t>Siw</a:t>
            </a:r>
            <a:r>
              <a:rPr lang="en-US" dirty="0" err="1"/>
              <a:t>āka</a:t>
            </a:r>
            <a:r>
              <a:rPr lang="en-US" dirty="0"/>
              <a:t> </a:t>
            </a:r>
            <a:r>
              <a:rPr lang="en-US" dirty="0" err="1"/>
              <a:t>Yanfa</a:t>
            </a:r>
            <a:r>
              <a:rPr lang="en-US" sz="6000" dirty="0" err="1"/>
              <a:t>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87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الـنَّــفــسُ لَــيــسَــت تَــهــدَأُ</a:t>
            </a:r>
            <a:br>
              <a:rPr lang="ar-KW" dirty="0"/>
            </a:br>
            <a:r>
              <a:rPr lang="ar-KW" dirty="0"/>
              <a:t> مــا لَــم إِلـيــكَ تــرجِـــعُ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9E51568-FB1D-40BC-9072-299FF905AE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will not find peace </a:t>
            </a:r>
            <a:br>
              <a:rPr lang="en-US" dirty="0"/>
            </a:br>
            <a:r>
              <a:rPr lang="en-US" dirty="0"/>
              <a:t>apart from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aNnafsu</a:t>
            </a:r>
            <a:r>
              <a:rPr lang="en-US" sz="6000" dirty="0"/>
              <a:t> </a:t>
            </a:r>
            <a:r>
              <a:rPr lang="en-US" sz="6000" dirty="0" err="1"/>
              <a:t>Laysat</a:t>
            </a:r>
            <a:r>
              <a:rPr lang="en-US" sz="6000" dirty="0"/>
              <a:t> </a:t>
            </a:r>
            <a:r>
              <a:rPr lang="en-US" sz="6000" dirty="0" err="1"/>
              <a:t>Tahda‛u</a:t>
            </a:r>
            <a:endParaRPr lang="en-US" sz="6000" dirty="0"/>
          </a:p>
          <a:p>
            <a:r>
              <a:rPr lang="en-US" dirty="0" err="1"/>
              <a:t>Mā</a:t>
            </a:r>
            <a:r>
              <a:rPr lang="en-US" dirty="0"/>
              <a:t> Lam </a:t>
            </a:r>
            <a:r>
              <a:rPr lang="en-US" sz="6000" dirty="0"/>
              <a:t>‛</a:t>
            </a:r>
            <a:r>
              <a:rPr lang="en-US" sz="6000" dirty="0" err="1"/>
              <a:t>Elayka</a:t>
            </a:r>
            <a:r>
              <a:rPr lang="en-US" sz="6000" dirty="0"/>
              <a:t> </a:t>
            </a:r>
            <a:r>
              <a:rPr lang="en-US" sz="6000" dirty="0" err="1"/>
              <a:t>Tarje‘u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65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871</TotalTime>
  <Words>694</Words>
  <Application>Microsoft Office PowerPoint</Application>
  <PresentationFormat>Widescreen</PresentationFormat>
  <Paragraphs>78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1_Office Theme</vt:lpstr>
      <vt:lpstr>لَـــو كـــانَ غَــيـــرُكَ</vt:lpstr>
      <vt:lpstr>لَــو كــانَ غــيــرُكَ سَـــيِّـــدي  لَــو غَــيــرُكَ امــتَــلَــكَ الـكِــيــان</vt:lpstr>
      <vt:lpstr>مِــن أيــنَ كُــنــتُ سَــأعــرِفُ  تِــلــكَ الـمَــحَــبَّــةَ وَالـحَــنــان</vt:lpstr>
      <vt:lpstr>لَــو كــانَ غــيــرُكَ سَـــيِّـــدي  لَــو غَــيــرُكَ امــتَــلَــكَ الـكِــيــان</vt:lpstr>
      <vt:lpstr>مِــن أيــنَ كُــنــتُ سَــأعــرِفُ  تِــلــكَ الـمَــحَــبَّــةَ وَالـحَــنــان</vt:lpstr>
      <vt:lpstr>لَــو كــانَ غــيــرُكَ سَـــيِّـــدي  لَــو غَــيــرُكَ امــتَــلَــكَ الـكِــيــان</vt:lpstr>
      <vt:lpstr>مِــن أيــنَ كُــنــتُ سَــأعــرِفُ  تِــلــكَ الـمَــحَــبَّــةَ وَالـحَــنــان</vt:lpstr>
      <vt:lpstr>يَــســوع، لِــمَــن سِـــواكَ أذهَـــبُ  وَمَـــن سِـــواكَ يَــنـــفَـــعُ</vt:lpstr>
      <vt:lpstr>الـنَّــفــسُ لَــيــسَــت تَــهــدَأُ  مــا لَــم إِلـيــكَ تــرجِـــعُ</vt:lpstr>
      <vt:lpstr>لَــو كــانَ غَــيــرُكَ سَــيِّــدي لَــو كــانَ بــي يَــتَــحَــكَّــمُ</vt:lpstr>
      <vt:lpstr>مِــن أَيــنَ كُــنــتُ سَــأُرْحَــمُ فَــأَنــتَ وَحــدَكَ تَــرحَـــمُ</vt:lpstr>
      <vt:lpstr>لَــو كــانَ غَــيــرُكَ سَــيِّــدي لَــو كُــنــتُ مِــنــهُ أُقَـــوَّمُ</vt:lpstr>
      <vt:lpstr>مِــن أَيــنَ كُــنــتُ سَــأُرْفَــعُ وَبِـــذا الـمَـــقــامِ أُكَــــرَّمُ</vt:lpstr>
      <vt:lpstr>يَــســوع، لِــمَــن سِـــواكَ أذهَـــبُ  وَمَـــن سِـــواكَ يَــنـــفَـــعُ</vt:lpstr>
      <vt:lpstr>الـنَّــفــسُ لَــيــسَــت تَــهــدَأُ  مــا لَــم إِلـيــكَ تــرجِـــعُ</vt:lpstr>
      <vt:lpstr>لَــو كــانَ غَــيــرُكَ سَــيِّــدي وَأَنـــا أَهـــيـــمُ مُـــشَـــرَّدا</vt:lpstr>
      <vt:lpstr>بَـــيـــنَ الــدُّروبِ بِـــحَـــيْـــرَةٍ مَــن بــي يُــســافِـــرُ مُـــرْشِــــدا</vt:lpstr>
      <vt:lpstr>لَــو كــانَ غَــيــرُكَ سَــيِّــدي وَسْــطَ الـذِّئــابِ وَالاضــطــرام</vt:lpstr>
      <vt:lpstr>مَــن كُــنــتُ فِــيــهِ سَــأَحــتَــمــي أَحــيـــا بِــأَمْـــنِـــهِ وَالـسَّــــلام</vt:lpstr>
      <vt:lpstr>يَــســوع، لِــمَــن سِـــواكَ أذهَـــبُ  وَمَـــن سِـــواكَ يَــنـــفَـــعُ</vt:lpstr>
      <vt:lpstr>الـنَّــفــسُ لَــيــسَــت تَــهــدَأُ  مــا لَــم إِلـيــكَ تــرجِـــعُ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Kāna Ghayruka - لو كان غيرك</dc:title>
  <dc:subject/>
  <dc:creator>Nizart</dc:creator>
  <cp:keywords>Nizar 2007  Ma‘a Murūril Waqt مع مرور الوقت</cp:keywords>
  <cp:lastModifiedBy>Honey Funny</cp:lastModifiedBy>
  <cp:revision>177</cp:revision>
  <dcterms:created xsi:type="dcterms:W3CDTF">2014-06-01T05:24:09Z</dcterms:created>
  <dcterms:modified xsi:type="dcterms:W3CDTF">2022-03-18T13:53:35Z</dcterms:modified>
  <cp:category/>
</cp:coreProperties>
</file>