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5" r:id="rId4"/>
    <p:sldId id="266" r:id="rId5"/>
    <p:sldId id="267" r:id="rId6"/>
    <p:sldId id="261" r:id="rId7"/>
    <p:sldId id="262" r:id="rId8"/>
    <p:sldId id="271" r:id="rId9"/>
    <p:sldId id="27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17" autoAdjust="0"/>
    <p:restoredTop sz="94712"/>
  </p:normalViewPr>
  <p:slideViewPr>
    <p:cSldViewPr snapToGrid="0" snapToObjects="1">
      <p:cViewPr varScale="1">
        <p:scale>
          <a:sx n="70" d="100"/>
          <a:sy n="70" d="100"/>
        </p:scale>
        <p:origin x="62" y="31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10/03/2018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10/03/2018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105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85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</a:t>
            </a:r>
            <a:r>
              <a:rPr lang="ar-SA" sz="3200" b="0" dirty="0"/>
              <a:t>:</a:t>
            </a:r>
            <a:r>
              <a:rPr lang="ar-KW" sz="3200" b="0" dirty="0"/>
              <a:t> نزار فارس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85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Talḥīn</a:t>
            </a:r>
            <a:r>
              <a:rPr lang="en-US" sz="3200" dirty="0"/>
              <a:t>: Nizar Fares</a:t>
            </a: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65670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</a:t>
            </a:r>
            <a:r>
              <a:rPr lang="ar-KW" sz="3200" b="0" dirty="0"/>
              <a:t> سمير الشوملي</a:t>
            </a:r>
            <a:endParaRPr lang="ar-SA" sz="3200" b="0" dirty="0"/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65670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Kalimāt</a:t>
            </a:r>
            <a:r>
              <a:rPr lang="en-US" sz="3200" dirty="0"/>
              <a:t>: Samir </a:t>
            </a:r>
            <a:r>
              <a:rPr lang="en-US" sz="3200" dirty="0" err="1"/>
              <a:t>Shomali</a:t>
            </a:r>
            <a:endParaRPr lang="en-US" sz="3200" dirty="0"/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6580900" y="6090075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Samir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Shomali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69330" y="6090078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Nizar Fares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وَعْـــدُ الـقِـيـامَـــة (قَـــد قـــام)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The Promise of Resurrection (He Is Risen) 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Wa‘dul</a:t>
            </a:r>
            <a:r>
              <a:rPr lang="en-US" sz="4800" dirty="0"/>
              <a:t> </a:t>
            </a:r>
            <a:r>
              <a:rPr lang="en-US" sz="4800" dirty="0" err="1"/>
              <a:t>Qiyāma</a:t>
            </a:r>
            <a:r>
              <a:rPr lang="en-US" sz="4800" dirty="0"/>
              <a:t> (</a:t>
            </a:r>
            <a:r>
              <a:rPr lang="en-US" sz="4800" dirty="0" err="1"/>
              <a:t>Qad</a:t>
            </a:r>
            <a:r>
              <a:rPr lang="en-US" sz="4800" dirty="0"/>
              <a:t> </a:t>
            </a:r>
            <a:r>
              <a:rPr lang="en-US" sz="4800" dirty="0" err="1"/>
              <a:t>Qām</a:t>
            </a:r>
            <a:r>
              <a:rPr lang="en-US" sz="4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كـانَ الحَـيــاةَ .. بِــهِ الحَـيـاةُ وَنــورُنـا</a:t>
            </a:r>
            <a:br>
              <a:rPr lang="ar-KW" dirty="0"/>
            </a:br>
            <a:r>
              <a:rPr lang="ar-KW" dirty="0"/>
              <a:t>وَلِـذا تُـضاءُ حَـيـاتُـنـا وَقُـبـورُنـا .. قَـد قــام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900" dirty="0"/>
              <a:t>‘In Him was life, and the life was the light of men’</a:t>
            </a:r>
            <a:br>
              <a:rPr lang="en-US" sz="3900" dirty="0"/>
            </a:br>
            <a:r>
              <a:rPr lang="en-US" sz="3900" dirty="0"/>
              <a:t>Therefore our lives and graves are illuminated .. He is Risen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20496"/>
            <a:ext cx="11887200" cy="2695316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Kānal</a:t>
            </a:r>
            <a:r>
              <a:rPr lang="en-US" dirty="0"/>
              <a:t> </a:t>
            </a:r>
            <a:r>
              <a:rPr lang="en-US" dirty="0" err="1"/>
              <a:t>Ḥayāta</a:t>
            </a:r>
            <a:r>
              <a:rPr lang="en-US" dirty="0"/>
              <a:t> .. </a:t>
            </a:r>
            <a:r>
              <a:rPr lang="en-US" dirty="0" err="1"/>
              <a:t>Bihil</a:t>
            </a:r>
            <a:r>
              <a:rPr lang="en-US" dirty="0"/>
              <a:t> </a:t>
            </a:r>
            <a:r>
              <a:rPr lang="en-US" dirty="0" err="1"/>
              <a:t>Ḥayātu</a:t>
            </a:r>
            <a:r>
              <a:rPr lang="en-US" dirty="0"/>
              <a:t> </a:t>
            </a:r>
            <a:r>
              <a:rPr lang="en-US" dirty="0" err="1"/>
              <a:t>waNūrunā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waliDhā</a:t>
            </a:r>
            <a:r>
              <a:rPr lang="en-US" dirty="0"/>
              <a:t> </a:t>
            </a:r>
            <a:r>
              <a:rPr lang="en-US" dirty="0" err="1"/>
              <a:t>Tuḍā‛u</a:t>
            </a:r>
            <a:r>
              <a:rPr lang="en-US" dirty="0"/>
              <a:t> </a:t>
            </a:r>
            <a:r>
              <a:rPr lang="en-US" dirty="0" err="1"/>
              <a:t>Ḥayātunā</a:t>
            </a:r>
            <a:r>
              <a:rPr lang="en-US" dirty="0"/>
              <a:t> </a:t>
            </a:r>
            <a:r>
              <a:rPr lang="en-US" dirty="0" err="1"/>
              <a:t>waQubūrunā</a:t>
            </a:r>
            <a:r>
              <a:rPr lang="en-US" dirty="0"/>
              <a:t> ..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بَـعْـدَ الحُـزنِ فـاضَ سُـرورُنا .. قَــد قــام </a:t>
            </a:r>
            <a:br>
              <a:rPr lang="ar-KW" dirty="0"/>
            </a:br>
            <a:r>
              <a:rPr lang="ar-KW" dirty="0"/>
              <a:t>فَـقِـيامُـهُ وَحَياتُـهُ هُـوَ عُـمْـرُنا .. قَــد قــام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800" dirty="0"/>
              <a:t>After grieving we exulted .. He Is Risen</a:t>
            </a:r>
            <a:br>
              <a:rPr lang="en-US" sz="3800" dirty="0"/>
            </a:br>
            <a:r>
              <a:rPr lang="en-US" sz="3800" dirty="0"/>
              <a:t>For His life and His resurrection define our lives .. He Is Risen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20496"/>
            <a:ext cx="11887200" cy="2695316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Ba‘dal</a:t>
            </a:r>
            <a:r>
              <a:rPr lang="en-US" dirty="0"/>
              <a:t> </a:t>
            </a:r>
            <a:r>
              <a:rPr lang="en-US" dirty="0" err="1"/>
              <a:t>Ḥuzni</a:t>
            </a:r>
            <a:r>
              <a:rPr lang="en-US" dirty="0"/>
              <a:t> </a:t>
            </a:r>
            <a:r>
              <a:rPr lang="en-US" dirty="0" err="1"/>
              <a:t>Fāḍa</a:t>
            </a:r>
            <a:r>
              <a:rPr lang="en-US" dirty="0"/>
              <a:t> </a:t>
            </a:r>
            <a:r>
              <a:rPr lang="en-US" dirty="0" err="1"/>
              <a:t>Surūrunā</a:t>
            </a:r>
            <a:r>
              <a:rPr lang="en-US" dirty="0"/>
              <a:t> ..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Qām</a:t>
            </a:r>
            <a:r>
              <a:rPr lang="en-US" dirty="0"/>
              <a:t> </a:t>
            </a:r>
            <a:r>
              <a:rPr lang="en-US" dirty="0" err="1"/>
              <a:t>faQiyāmuhu</a:t>
            </a:r>
            <a:r>
              <a:rPr lang="en-US" dirty="0"/>
              <a:t> </a:t>
            </a:r>
            <a:r>
              <a:rPr lang="en-US" dirty="0" err="1"/>
              <a:t>waḤayātuhu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Huwa</a:t>
            </a:r>
            <a:r>
              <a:rPr lang="en-US" dirty="0"/>
              <a:t> ‘</a:t>
            </a:r>
            <a:r>
              <a:rPr lang="en-US" dirty="0" err="1"/>
              <a:t>Umrunā</a:t>
            </a:r>
            <a:r>
              <a:rPr lang="en-US" dirty="0"/>
              <a:t> ..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85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5600" dirty="0"/>
              <a:t>المسيحُ قامَ مِن بَيْنِ الأموات .. وَوَطِئَ المَوتَ بِالمَوت</a:t>
            </a:r>
            <a:br>
              <a:rPr lang="ar-KW" sz="5600" dirty="0"/>
            </a:br>
            <a:r>
              <a:rPr lang="ar-KW" sz="5600" dirty="0"/>
              <a:t>وَوَهَــبَ الحَـيــاة .. لِـلَّـذيــنَ فـي الـقُـبــور</a:t>
            </a:r>
            <a:endParaRPr lang="en-US" sz="5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Christ arose from the dead and hence abolished death</a:t>
            </a:r>
            <a:br>
              <a:rPr lang="en-US" sz="4000" dirty="0"/>
            </a:br>
            <a:r>
              <a:rPr lang="en-US" sz="4000" dirty="0"/>
              <a:t>He granted New Life to those in the graves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20496"/>
            <a:ext cx="11887200" cy="269531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5800" dirty="0" err="1"/>
              <a:t>lMasīhu</a:t>
            </a:r>
            <a:r>
              <a:rPr lang="en-US" sz="5800" dirty="0"/>
              <a:t> </a:t>
            </a:r>
            <a:r>
              <a:rPr lang="en-US" sz="5800" dirty="0" err="1"/>
              <a:t>Qāma</a:t>
            </a:r>
            <a:r>
              <a:rPr lang="en-US" sz="5800" dirty="0"/>
              <a:t> Min </a:t>
            </a:r>
            <a:r>
              <a:rPr lang="en-US" sz="5800" dirty="0" err="1"/>
              <a:t>Baynel</a:t>
            </a:r>
            <a:r>
              <a:rPr lang="en-US" sz="5800" dirty="0"/>
              <a:t> ‛</a:t>
            </a:r>
            <a:r>
              <a:rPr lang="en-US" sz="5800" dirty="0" err="1"/>
              <a:t>Amwāt</a:t>
            </a:r>
            <a:r>
              <a:rPr lang="en-US" sz="5800" dirty="0"/>
              <a:t> .. </a:t>
            </a:r>
            <a:r>
              <a:rPr lang="en-US" sz="5800" dirty="0" err="1"/>
              <a:t>waWaṭe‛al</a:t>
            </a:r>
            <a:r>
              <a:rPr lang="en-US" sz="5800" dirty="0"/>
              <a:t> </a:t>
            </a:r>
            <a:r>
              <a:rPr lang="en-US" sz="5800" dirty="0" err="1"/>
              <a:t>Mawta</a:t>
            </a:r>
            <a:r>
              <a:rPr lang="en-US" sz="5800" dirty="0"/>
              <a:t> </a:t>
            </a:r>
            <a:r>
              <a:rPr lang="en-US" sz="5800" dirty="0" err="1"/>
              <a:t>belMawt</a:t>
            </a:r>
            <a:r>
              <a:rPr lang="en-US" sz="5800" dirty="0"/>
              <a:t> </a:t>
            </a:r>
            <a:br>
              <a:rPr lang="en-US" sz="5800" dirty="0"/>
            </a:br>
            <a:r>
              <a:rPr lang="en-US" sz="5800" dirty="0" err="1"/>
              <a:t>waWahabal</a:t>
            </a:r>
            <a:r>
              <a:rPr lang="en-US" sz="5800" dirty="0"/>
              <a:t> </a:t>
            </a:r>
            <a:r>
              <a:rPr lang="en-US" sz="5800" dirty="0" err="1"/>
              <a:t>Ḥayāt</a:t>
            </a:r>
            <a:r>
              <a:rPr lang="en-US" sz="5800" dirty="0"/>
              <a:t> .. </a:t>
            </a:r>
            <a:r>
              <a:rPr lang="en-US" sz="5800" dirty="0" err="1"/>
              <a:t>liLladhīna</a:t>
            </a:r>
            <a:r>
              <a:rPr lang="en-US" sz="5800" dirty="0"/>
              <a:t> </a:t>
            </a:r>
            <a:r>
              <a:rPr lang="en-US" sz="5800" dirty="0" err="1"/>
              <a:t>Fīl</a:t>
            </a:r>
            <a:r>
              <a:rPr lang="en-US" sz="5800" dirty="0"/>
              <a:t> </a:t>
            </a:r>
            <a:r>
              <a:rPr lang="en-US" sz="5800" dirty="0" err="1"/>
              <a:t>Qubūr</a:t>
            </a:r>
            <a:endParaRPr lang="en-US" sz="5800" dirty="0"/>
          </a:p>
        </p:txBody>
      </p:sp>
    </p:spTree>
    <p:extLst>
      <p:ext uri="{BB962C8B-B14F-4D97-AF65-F5344CB8AC3E}">
        <p14:creationId xmlns:p14="http://schemas.microsoft.com/office/powerpoint/2010/main" val="124781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فَـالـهَـلِّـلــويــا</a:t>
            </a:r>
            <a:r>
              <a:rPr lang="ar-KW" dirty="0"/>
              <a:t>، أبـجَـدِيَّــةُ ديــنِــنـا</a:t>
            </a:r>
            <a:br>
              <a:rPr lang="ar-KW" dirty="0"/>
            </a:br>
            <a:r>
              <a:rPr lang="ar-KW" dirty="0"/>
              <a:t>والـدِّيـنُ حُـبٌّ غامـِرٌ لِـمَـسـيـحِـنا .. قَــد قــام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We cry out “Hallelujah” as we rejoice </a:t>
            </a:r>
            <a:br>
              <a:rPr lang="en-US" sz="4000" dirty="0"/>
            </a:br>
            <a:r>
              <a:rPr lang="en-US" sz="4000" dirty="0"/>
              <a:t>The Love for Christ is our overwhelming joy .. He Is Risen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20496"/>
            <a:ext cx="11887200" cy="2695316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falHallelūyā</a:t>
            </a:r>
            <a:r>
              <a:rPr lang="en-US" dirty="0"/>
              <a:t>, ‛</a:t>
            </a:r>
            <a:r>
              <a:rPr lang="en-US" dirty="0" err="1"/>
              <a:t>Abjadiyyatu</a:t>
            </a:r>
            <a:r>
              <a:rPr lang="en-US" dirty="0"/>
              <a:t> </a:t>
            </a:r>
            <a:r>
              <a:rPr lang="en-US" dirty="0" err="1"/>
              <a:t>Dīninā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waDdīnu</a:t>
            </a:r>
            <a:r>
              <a:rPr lang="en-US" dirty="0"/>
              <a:t> </a:t>
            </a:r>
            <a:r>
              <a:rPr lang="en-US" dirty="0" err="1"/>
              <a:t>Ḥubbon</a:t>
            </a:r>
            <a:r>
              <a:rPr lang="en-US" dirty="0"/>
              <a:t> </a:t>
            </a:r>
            <a:r>
              <a:rPr lang="en-US" dirty="0" err="1"/>
              <a:t>Ghāmeron</a:t>
            </a:r>
            <a:r>
              <a:rPr lang="en-US" dirty="0"/>
              <a:t> </a:t>
            </a:r>
            <a:r>
              <a:rPr lang="en-US" dirty="0" err="1"/>
              <a:t>liMasīḥinā</a:t>
            </a:r>
            <a:r>
              <a:rPr lang="en-US" dirty="0"/>
              <a:t> ..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49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AF2EB-201C-447F-9BF6-89FACCAF6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عَـرَّى الـخَـطِـيَّـةَ .. بانَ مَـعْـدِنُ مَـوْتِـهـا</a:t>
            </a:r>
            <a:br>
              <a:rPr lang="ar-KW" dirty="0"/>
            </a:br>
            <a:r>
              <a:rPr lang="ar-KW" dirty="0"/>
              <a:t>فَـضَـحَ الـبَـشاعَــةَ .. في مَـدَى مِـرْآتِـهـا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C4130D-900C-4A4C-96F6-5023A13CC9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defeated sin and crushed its head</a:t>
            </a:r>
            <a:br>
              <a:rPr lang="en-US" dirty="0"/>
            </a:br>
            <a:r>
              <a:rPr lang="en-US" dirty="0"/>
              <a:t>He revealed how dreadful its reflection is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B0800-E069-4C29-905C-D5B92A2D9E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500" dirty="0"/>
              <a:t>‘</a:t>
            </a:r>
            <a:r>
              <a:rPr lang="en-US" sz="5500" dirty="0" err="1"/>
              <a:t>Arrāl</a:t>
            </a:r>
            <a:r>
              <a:rPr lang="en-US" sz="5500" dirty="0"/>
              <a:t> </a:t>
            </a:r>
            <a:r>
              <a:rPr lang="en-US" sz="5500" dirty="0" err="1"/>
              <a:t>Khaṭiyyata</a:t>
            </a:r>
            <a:r>
              <a:rPr lang="en-US" sz="5500" dirty="0"/>
              <a:t> .. </a:t>
            </a:r>
            <a:r>
              <a:rPr lang="en-US" sz="5500" dirty="0" err="1"/>
              <a:t>Bāna</a:t>
            </a:r>
            <a:r>
              <a:rPr lang="en-US" sz="5500" dirty="0"/>
              <a:t> </a:t>
            </a:r>
            <a:r>
              <a:rPr lang="en-US" sz="5500" dirty="0" err="1"/>
              <a:t>Ma‘denu</a:t>
            </a:r>
            <a:r>
              <a:rPr lang="en-US" sz="5500" dirty="0"/>
              <a:t> </a:t>
            </a:r>
            <a:r>
              <a:rPr lang="en-US" sz="5500" dirty="0" err="1"/>
              <a:t>Mawtihā</a:t>
            </a:r>
            <a:r>
              <a:rPr lang="en-US" sz="5500" dirty="0"/>
              <a:t> </a:t>
            </a:r>
            <a:br>
              <a:rPr lang="en-US" sz="5500" dirty="0"/>
            </a:br>
            <a:r>
              <a:rPr lang="en-US" sz="5500" dirty="0" err="1"/>
              <a:t>Faḍaḥal</a:t>
            </a:r>
            <a:r>
              <a:rPr lang="en-US" sz="5500" dirty="0"/>
              <a:t> </a:t>
            </a:r>
            <a:r>
              <a:rPr lang="en-US" sz="5500" dirty="0" err="1"/>
              <a:t>Bashā‘ata</a:t>
            </a:r>
            <a:r>
              <a:rPr lang="en-US" sz="5500" dirty="0"/>
              <a:t> .. </a:t>
            </a:r>
            <a:r>
              <a:rPr lang="en-US" sz="5500" dirty="0" err="1"/>
              <a:t>Fī</a:t>
            </a:r>
            <a:r>
              <a:rPr lang="en-US" sz="5500" dirty="0"/>
              <a:t> </a:t>
            </a:r>
            <a:r>
              <a:rPr lang="en-US" sz="5500" dirty="0" err="1"/>
              <a:t>Madā</a:t>
            </a:r>
            <a:r>
              <a:rPr lang="en-US" sz="5500" dirty="0"/>
              <a:t> </a:t>
            </a:r>
            <a:r>
              <a:rPr lang="en-US" sz="5500" dirty="0" err="1"/>
              <a:t>Mer‛ātihā</a:t>
            </a:r>
            <a:endParaRPr lang="en-US" sz="5500" dirty="0"/>
          </a:p>
        </p:txBody>
      </p:sp>
    </p:spTree>
    <p:extLst>
      <p:ext uri="{BB962C8B-B14F-4D97-AF65-F5344CB8AC3E}">
        <p14:creationId xmlns:p14="http://schemas.microsoft.com/office/powerpoint/2010/main" val="63982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6FC4B-BD7E-47E5-A317-77E05E7C7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نَـتَـنٌ، وَتَـبْـديــدٌ .. أَقَـــلُّ سِـمــاتِـهــا</a:t>
            </a:r>
            <a:br>
              <a:rPr lang="ar-KW" dirty="0"/>
            </a:br>
            <a:r>
              <a:rPr lang="ar-KW" dirty="0"/>
              <a:t>فـي بَـعْـثِـهِ دَخَـلَــت إلى تـابــوتِـهـا .. وَقــام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41F222-41C8-40E9-857D-18FE560112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The sin is least described as malicious and divisive</a:t>
            </a:r>
            <a:br>
              <a:rPr lang="en-US" sz="4000" dirty="0"/>
            </a:br>
            <a:r>
              <a:rPr lang="en-US" sz="4000" dirty="0"/>
              <a:t>It was buried through His Resurrection .. And He is Risen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4D5E8-52AD-4EE9-BC42-74D81E335D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400" dirty="0" err="1"/>
              <a:t>Natanon</a:t>
            </a:r>
            <a:r>
              <a:rPr lang="en-US" sz="5400" dirty="0"/>
              <a:t> </a:t>
            </a:r>
            <a:r>
              <a:rPr lang="en-US" sz="5400" dirty="0" err="1"/>
              <a:t>waTabdīdon</a:t>
            </a:r>
            <a:r>
              <a:rPr lang="en-US" sz="5400" dirty="0"/>
              <a:t> .. ‛</a:t>
            </a:r>
            <a:r>
              <a:rPr lang="en-US" sz="5400" dirty="0" err="1"/>
              <a:t>Aqallu</a:t>
            </a:r>
            <a:r>
              <a:rPr lang="en-US" sz="5400" dirty="0"/>
              <a:t> </a:t>
            </a:r>
            <a:r>
              <a:rPr lang="en-US" sz="5400" dirty="0" err="1"/>
              <a:t>Simātihā</a:t>
            </a:r>
            <a:r>
              <a:rPr lang="en-US" sz="5400" dirty="0"/>
              <a:t> </a:t>
            </a:r>
            <a:br>
              <a:rPr lang="en-US" sz="5400" dirty="0"/>
            </a:br>
            <a:r>
              <a:rPr lang="en-US" sz="5400" dirty="0" err="1"/>
              <a:t>Fī</a:t>
            </a:r>
            <a:r>
              <a:rPr lang="en-US" sz="5400" dirty="0"/>
              <a:t> </a:t>
            </a:r>
            <a:r>
              <a:rPr lang="en-US" sz="5400" dirty="0" err="1"/>
              <a:t>Ba‘thihi</a:t>
            </a:r>
            <a:r>
              <a:rPr lang="en-US" sz="5400" dirty="0"/>
              <a:t> </a:t>
            </a:r>
            <a:r>
              <a:rPr lang="en-US" sz="5400" dirty="0" err="1"/>
              <a:t>Dakhalat</a:t>
            </a:r>
            <a:r>
              <a:rPr lang="en-US" sz="5400" dirty="0"/>
              <a:t> ‛</a:t>
            </a:r>
            <a:r>
              <a:rPr lang="en-US" sz="5400" dirty="0" err="1"/>
              <a:t>Elā</a:t>
            </a:r>
            <a:r>
              <a:rPr lang="en-US" sz="5400" dirty="0"/>
              <a:t> </a:t>
            </a:r>
            <a:r>
              <a:rPr lang="en-US" sz="5400" dirty="0" err="1"/>
              <a:t>Tābūtihā</a:t>
            </a:r>
            <a:r>
              <a:rPr lang="en-US" sz="5400" dirty="0"/>
              <a:t> .. </a:t>
            </a:r>
            <a:r>
              <a:rPr lang="en-US" sz="5400" dirty="0" err="1"/>
              <a:t>waQām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87242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5600" dirty="0"/>
              <a:t>المسيحُ قامَ مِن بَيْنِ الأموات .. وَوَطِئَ المَوتَ بِالمَوت</a:t>
            </a:r>
            <a:br>
              <a:rPr lang="ar-KW" sz="5600" dirty="0"/>
            </a:br>
            <a:r>
              <a:rPr lang="ar-KW" sz="5600" dirty="0"/>
              <a:t>وَوَهَــبَ الحَـيــاة .. لِـلَّـذيــنَ فـي الـقُـبــور</a:t>
            </a:r>
            <a:endParaRPr lang="en-US" sz="5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Christ arose from the dead and hence abolished death</a:t>
            </a:r>
            <a:br>
              <a:rPr lang="en-US" sz="4000" dirty="0"/>
            </a:br>
            <a:r>
              <a:rPr lang="en-US" sz="4000" dirty="0"/>
              <a:t>He granted New Life to those in the graves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20496"/>
            <a:ext cx="11887200" cy="269531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5800" dirty="0" err="1"/>
              <a:t>lMasīhu</a:t>
            </a:r>
            <a:r>
              <a:rPr lang="en-US" sz="5800" dirty="0"/>
              <a:t> </a:t>
            </a:r>
            <a:r>
              <a:rPr lang="en-US" sz="5800" dirty="0" err="1"/>
              <a:t>Qāma</a:t>
            </a:r>
            <a:r>
              <a:rPr lang="en-US" sz="5800" dirty="0"/>
              <a:t> Min </a:t>
            </a:r>
            <a:r>
              <a:rPr lang="en-US" sz="5800" dirty="0" err="1"/>
              <a:t>Baynel</a:t>
            </a:r>
            <a:r>
              <a:rPr lang="en-US" sz="5800" dirty="0"/>
              <a:t> ‛</a:t>
            </a:r>
            <a:r>
              <a:rPr lang="en-US" sz="5800" dirty="0" err="1"/>
              <a:t>Amwāt</a:t>
            </a:r>
            <a:r>
              <a:rPr lang="en-US" sz="5800" dirty="0"/>
              <a:t> .. </a:t>
            </a:r>
            <a:r>
              <a:rPr lang="en-US" sz="5800" dirty="0" err="1"/>
              <a:t>waWaṭe‛al</a:t>
            </a:r>
            <a:r>
              <a:rPr lang="en-US" sz="5800" dirty="0"/>
              <a:t> </a:t>
            </a:r>
            <a:r>
              <a:rPr lang="en-US" sz="5800" dirty="0" err="1"/>
              <a:t>Mawta</a:t>
            </a:r>
            <a:r>
              <a:rPr lang="en-US" sz="5800" dirty="0"/>
              <a:t> </a:t>
            </a:r>
            <a:r>
              <a:rPr lang="en-US" sz="5800" dirty="0" err="1"/>
              <a:t>belMawt</a:t>
            </a:r>
            <a:r>
              <a:rPr lang="en-US" sz="5800" dirty="0"/>
              <a:t> </a:t>
            </a:r>
            <a:br>
              <a:rPr lang="en-US" sz="5800" dirty="0"/>
            </a:br>
            <a:r>
              <a:rPr lang="en-US" sz="5800" dirty="0" err="1"/>
              <a:t>waWahabal</a:t>
            </a:r>
            <a:r>
              <a:rPr lang="en-US" sz="5800" dirty="0"/>
              <a:t> </a:t>
            </a:r>
            <a:r>
              <a:rPr lang="en-US" sz="5800" dirty="0" err="1"/>
              <a:t>Ḥayāt</a:t>
            </a:r>
            <a:r>
              <a:rPr lang="en-US" sz="5800" dirty="0"/>
              <a:t> .. </a:t>
            </a:r>
            <a:r>
              <a:rPr lang="en-US" sz="5800" dirty="0" err="1"/>
              <a:t>liLladhīna</a:t>
            </a:r>
            <a:r>
              <a:rPr lang="en-US" sz="5800" dirty="0"/>
              <a:t> </a:t>
            </a:r>
            <a:r>
              <a:rPr lang="en-US" sz="5800" dirty="0" err="1"/>
              <a:t>Fīl</a:t>
            </a:r>
            <a:r>
              <a:rPr lang="en-US" sz="5800" dirty="0"/>
              <a:t> </a:t>
            </a:r>
            <a:r>
              <a:rPr lang="en-US" sz="5800" dirty="0" err="1"/>
              <a:t>Qubūr</a:t>
            </a:r>
            <a:endParaRPr lang="en-US" sz="5800" dirty="0"/>
          </a:p>
        </p:txBody>
      </p:sp>
    </p:spTree>
    <p:extLst>
      <p:ext uri="{BB962C8B-B14F-4D97-AF65-F5344CB8AC3E}">
        <p14:creationId xmlns:p14="http://schemas.microsoft.com/office/powerpoint/2010/main" val="22496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فَـالـهَـلِّـلــويــا</a:t>
            </a:r>
            <a:r>
              <a:rPr lang="ar-KW" dirty="0"/>
              <a:t>، أبـجَـدِيَّــةُ ديــنِــنـا</a:t>
            </a:r>
            <a:br>
              <a:rPr lang="ar-KW" dirty="0"/>
            </a:br>
            <a:r>
              <a:rPr lang="ar-KW" dirty="0"/>
              <a:t>والـدِّيـنُ حُـبٌّ غامـِرٌ لِـمَـسـيـحِـنا .. قَــد قــام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We cry out “Hallelujah” as we rejoice </a:t>
            </a:r>
            <a:br>
              <a:rPr lang="en-US" sz="4000" dirty="0"/>
            </a:br>
            <a:r>
              <a:rPr lang="en-US" sz="4000" dirty="0"/>
              <a:t>The Love for Christ is our overwhelming joy .. He Is Risen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20496"/>
            <a:ext cx="11887200" cy="2695316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falHallelūyā</a:t>
            </a:r>
            <a:r>
              <a:rPr lang="en-US" dirty="0"/>
              <a:t>, ‛</a:t>
            </a:r>
            <a:r>
              <a:rPr lang="en-US" dirty="0" err="1"/>
              <a:t>Abjadiyyatu</a:t>
            </a:r>
            <a:r>
              <a:rPr lang="en-US" dirty="0"/>
              <a:t> </a:t>
            </a:r>
            <a:r>
              <a:rPr lang="en-US" dirty="0" err="1"/>
              <a:t>Dīninā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waDdīnu</a:t>
            </a:r>
            <a:r>
              <a:rPr lang="en-US" dirty="0"/>
              <a:t> </a:t>
            </a:r>
            <a:r>
              <a:rPr lang="en-US" dirty="0" err="1"/>
              <a:t>Ḥubbon</a:t>
            </a:r>
            <a:r>
              <a:rPr lang="en-US" dirty="0"/>
              <a:t> </a:t>
            </a:r>
            <a:r>
              <a:rPr lang="en-US" dirty="0" err="1"/>
              <a:t>Ghāmeron</a:t>
            </a:r>
            <a:r>
              <a:rPr lang="en-US" dirty="0"/>
              <a:t> </a:t>
            </a:r>
            <a:r>
              <a:rPr lang="en-US" dirty="0" err="1"/>
              <a:t>liMasīḥinā</a:t>
            </a:r>
            <a:r>
              <a:rPr lang="en-US" dirty="0"/>
              <a:t> ..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07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3065</TotalTime>
  <Words>243</Words>
  <Application>Microsoft Office PowerPoint</Application>
  <PresentationFormat>Widescreen</PresentationFormat>
  <Paragraphs>35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وَعْـــدُ الـقِـيـامَـــة (قَـــد قـــام)</vt:lpstr>
      <vt:lpstr>كـانَ الحَـيــاةَ .. بِــهِ الحَـيـاةُ وَنــورُنـا وَلِـذا تُـضاءُ حَـيـاتُـنـا وَقُـبـورُنـا .. قَـد قــام</vt:lpstr>
      <vt:lpstr>بَـعْـدَ الحُـزنِ فـاضَ سُـرورُنا .. قَــد قــام  فَـقِـيامُـهُ وَحَياتُـهُ هُـوَ عُـمْـرُنا .. قَــد قــام</vt:lpstr>
      <vt:lpstr>المسيحُ قامَ مِن بَيْنِ الأموات .. وَوَطِئَ المَوتَ بِالمَوت وَوَهَــبَ الحَـيــاة .. لِـلَّـذيــنَ فـي الـقُـبــور</vt:lpstr>
      <vt:lpstr>فَـالـهَـلِّـلــويــا، أبـجَـدِيَّــةُ ديــنِــنـا والـدِّيـنُ حُـبٌّ غامـِرٌ لِـمَـسـيـحِـنا .. قَــد قــام</vt:lpstr>
      <vt:lpstr>عَـرَّى الـخَـطِـيَّـةَ .. بانَ مَـعْـدِنُ مَـوْتِـهـا فَـضَـحَ الـبَـشاعَــةَ .. في مَـدَى مِـرْآتِـهـا</vt:lpstr>
      <vt:lpstr>نَـتَـنٌ، وَتَـبْـديــدٌ .. أَقَـــلُّ سِـمــاتِـهــا فـي بَـعْـثِـهِ دَخَـلَــت إلى تـابــوتِـهـا .. وَقــام</vt:lpstr>
      <vt:lpstr>المسيحُ قامَ مِن بَيْنِ الأموات .. وَوَطِئَ المَوتَ بِالمَوت وَوَهَــبَ الحَـيــاة .. لِـلَّـذيــنَ فـي الـقُـبــور</vt:lpstr>
      <vt:lpstr>فَـالـهَـلِّـلــويــا، أبـجَـدِيَّــةُ ديــنِــنـا والـدِّيـنُ حُـبٌّ غامـِرٌ لِـمَـسـيـحِـنا .. قَــد قــام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Wa‘dul Qiyāma (Qad Qām) - (وعد القيامة (قد قام</dc:title>
  <dc:subject/>
  <dc:creator>Nizar Fares</dc:creator>
  <cp:lastModifiedBy>Honey Funny</cp:lastModifiedBy>
  <cp:revision>119</cp:revision>
  <dcterms:created xsi:type="dcterms:W3CDTF">2014-06-01T05:24:09Z</dcterms:created>
  <dcterms:modified xsi:type="dcterms:W3CDTF">2018-03-09T21:04:02Z</dcterms:modified>
  <cp:category/>
</cp:coreProperties>
</file>