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9" r:id="rId3"/>
    <p:sldId id="265" r:id="rId4"/>
    <p:sldId id="260" r:id="rId5"/>
    <p:sldId id="266" r:id="rId6"/>
    <p:sldId id="261" r:id="rId7"/>
    <p:sldId id="267" r:id="rId8"/>
    <p:sldId id="263" r:id="rId9"/>
    <p:sldId id="268" r:id="rId10"/>
    <p:sldId id="264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ney Funny" initials="HF" lastIdx="1" clrIdx="0">
    <p:extLst>
      <p:ext uri="{19B8F6BF-5375-455C-9EA6-DF929625EA0E}">
        <p15:presenceInfo xmlns:p15="http://schemas.microsoft.com/office/powerpoint/2012/main" userId="4338458a21b77d3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728"/>
  </p:normalViewPr>
  <p:slideViewPr>
    <p:cSldViewPr snapToGrid="0" snapToObjects="1">
      <p:cViewPr varScale="1">
        <p:scale>
          <a:sx n="79" d="100"/>
          <a:sy n="79" d="100"/>
        </p:scale>
        <p:origin x="16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من </a:t>
            </a:r>
            <a:r>
              <a:rPr lang="ar-KW" sz="3200" b="0" dirty="0" err="1"/>
              <a:t>ال</a:t>
            </a:r>
            <a:r>
              <a:rPr lang="ar-SA" sz="3200" b="0" dirty="0"/>
              <a:t>تراث </a:t>
            </a:r>
            <a:r>
              <a:rPr lang="ar-KW" sz="3200" b="0" dirty="0" err="1"/>
              <a:t>ال</a:t>
            </a:r>
            <a:r>
              <a:rPr lang="ar-SA" sz="3200" b="0" dirty="0"/>
              <a:t>أميركي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effectLst/>
              </a:rPr>
              <a:t>Mina </a:t>
            </a:r>
            <a:r>
              <a:rPr lang="en-US" sz="3200" dirty="0" err="1">
                <a:effectLst/>
              </a:rPr>
              <a:t>Tturāthil</a:t>
            </a:r>
            <a:r>
              <a:rPr lang="en-US" sz="3200" dirty="0">
                <a:effectLst/>
              </a:rPr>
              <a:t> </a:t>
            </a:r>
            <a:r>
              <a:rPr lang="en-US" sz="3200" dirty="0"/>
              <a:t>‛</a:t>
            </a:r>
            <a:r>
              <a:rPr lang="en-US" sz="3200" dirty="0" err="1"/>
              <a:t>Amr</a:t>
            </a:r>
            <a:r>
              <a:rPr lang="en-US" sz="3200" dirty="0" err="1">
                <a:effectLst/>
              </a:rPr>
              <a:t>īkī</a:t>
            </a:r>
            <a:endParaRPr lang="en-US" sz="3200" dirty="0">
              <a:effectLst/>
            </a:endParaRP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670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</a:t>
            </a:r>
            <a:r>
              <a:rPr lang="ar-KW" sz="3200" b="0" dirty="0"/>
              <a:t>ت:</a:t>
            </a:r>
            <a:r>
              <a:rPr lang="ar-SA" sz="3200" b="0" dirty="0"/>
              <a:t> يوسف قسط</a:t>
            </a:r>
            <a:r>
              <a:rPr lang="ar-KW" sz="3200" b="0" dirty="0"/>
              <a:t>ا</a:t>
            </a:r>
            <a:endParaRPr lang="ar-SA" sz="3200" b="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</a:t>
            </a:r>
            <a:r>
              <a:rPr lang="en-US" sz="3200" dirty="0" err="1">
                <a:effectLst/>
              </a:rPr>
              <a:t>Yussef</a:t>
            </a:r>
            <a:r>
              <a:rPr lang="en-US" sz="3200" dirty="0">
                <a:effectLst/>
              </a:rPr>
              <a:t> Costa</a:t>
            </a: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900" y="6090075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Yussef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Costa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Traditional American Music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مــا أَعْــجَــبَ الـنِّـعــمَـــة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943193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Amazing Grace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128613"/>
            <a:ext cx="11884120" cy="1005840"/>
          </a:xfrm>
        </p:spPr>
        <p:txBody>
          <a:bodyPr>
            <a:normAutofit/>
          </a:bodyPr>
          <a:lstStyle/>
          <a:p>
            <a:r>
              <a:rPr lang="it-IT" sz="4800" dirty="0"/>
              <a:t>Mā ‛A‘jaba Nne‘ma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مـا أَعْــجَـــبَ الــنِّــعْــمـــةَ لـــي </a:t>
            </a:r>
            <a:br>
              <a:rPr lang="ar-KW" dirty="0"/>
            </a:br>
            <a:r>
              <a:rPr lang="ar-KW" dirty="0"/>
              <a:t>مِـــنْ قَـــلـــبِــــكَ الــكَــبــيــــر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Amazing Grace; How sweet the sound, </a:t>
            </a:r>
            <a:br>
              <a:rPr lang="en-US" dirty="0"/>
            </a:br>
            <a:r>
              <a:rPr lang="en-US" dirty="0"/>
              <a:t>That saved a wretch like me!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A‘jaba</a:t>
            </a:r>
            <a:r>
              <a:rPr lang="en-US" dirty="0"/>
              <a:t> </a:t>
            </a:r>
            <a:r>
              <a:rPr lang="en-US" dirty="0" err="1"/>
              <a:t>Nn</a:t>
            </a:r>
            <a:r>
              <a:rPr lang="en-GB" dirty="0"/>
              <a:t>e</a:t>
            </a:r>
            <a:r>
              <a:rPr lang="en-US" dirty="0"/>
              <a:t>‘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Qalbikal</a:t>
            </a:r>
            <a:r>
              <a:rPr lang="en-US" dirty="0"/>
              <a:t> </a:t>
            </a:r>
            <a:r>
              <a:rPr lang="en-US" dirty="0" err="1"/>
              <a:t>Kabīr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7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مِـــنْ بَـعْـــدِ مـا ذُقْـــتُ الـعَــمَـــى </a:t>
            </a:r>
            <a:br>
              <a:rPr lang="ar-KW" dirty="0"/>
            </a:br>
            <a:r>
              <a:rPr lang="ar-KW" dirty="0"/>
              <a:t>هـــا إنِّـــنـــي بَــصـــيـــــر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I once was lost, but now am found, </a:t>
            </a:r>
            <a:br>
              <a:rPr lang="en-US" dirty="0"/>
            </a:br>
            <a:r>
              <a:rPr lang="en-US" dirty="0"/>
              <a:t>Was blind, but now I see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Min </a:t>
            </a:r>
            <a:r>
              <a:rPr lang="en-US" dirty="0" err="1"/>
              <a:t>Ba‘di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Dhuqtul</a:t>
            </a:r>
            <a:r>
              <a:rPr lang="en-US" dirty="0"/>
              <a:t> ‘</a:t>
            </a:r>
            <a:r>
              <a:rPr lang="en-US" dirty="0" err="1"/>
              <a:t>Amā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Hā</a:t>
            </a:r>
            <a:r>
              <a:rPr lang="en-US" dirty="0"/>
              <a:t> ‛</a:t>
            </a:r>
            <a:r>
              <a:rPr lang="en-US" dirty="0" err="1"/>
              <a:t>Ennanī</a:t>
            </a:r>
            <a:r>
              <a:rPr lang="en-US" dirty="0"/>
              <a:t> </a:t>
            </a:r>
            <a:r>
              <a:rPr lang="en-US" dirty="0" err="1"/>
              <a:t>Baṣīr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77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كَـــمْ مِــــنْ تَـــجـــارِبَ رَأَتْ </a:t>
            </a:r>
            <a:br>
              <a:rPr lang="ar-KW" dirty="0"/>
            </a:br>
            <a:r>
              <a:rPr lang="ar-KW" dirty="0"/>
              <a:t>عَــيْــنــي فــي ذي الــحَـــيـــاة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many dangers toils and snares, </a:t>
            </a:r>
            <a:br>
              <a:rPr lang="en-US" dirty="0"/>
            </a:br>
            <a:r>
              <a:rPr lang="en-US" dirty="0"/>
              <a:t>I have already come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Kam Min </a:t>
            </a:r>
            <a:r>
              <a:rPr lang="en-US" dirty="0" err="1"/>
              <a:t>Tajārib</a:t>
            </a:r>
            <a:r>
              <a:rPr lang="en-GB" dirty="0"/>
              <a:t>a</a:t>
            </a:r>
            <a:r>
              <a:rPr lang="en-US" dirty="0"/>
              <a:t> </a:t>
            </a:r>
            <a:r>
              <a:rPr lang="en-US" dirty="0" err="1"/>
              <a:t>Ra‛at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Aynī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Dhīl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17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تَــكْــفــي لَـــنــا نِــعـــمَـــتُـــكَ </a:t>
            </a:r>
            <a:br>
              <a:rPr lang="ar-KW" dirty="0"/>
            </a:br>
            <a:r>
              <a:rPr lang="ar-KW" dirty="0"/>
              <a:t>يــــا رَبَّــــنــــا الإِلـــــه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‘tis Grace hath </a:t>
            </a:r>
            <a:r>
              <a:rPr lang="en-US" dirty="0" err="1"/>
              <a:t>Bro’t</a:t>
            </a:r>
            <a:r>
              <a:rPr lang="en-US" dirty="0"/>
              <a:t> me safe thus far, </a:t>
            </a:r>
            <a:br>
              <a:rPr lang="en-US" dirty="0"/>
            </a:br>
            <a:r>
              <a:rPr lang="en-US" dirty="0"/>
              <a:t>and Grace will lead me home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Takfī</a:t>
            </a:r>
            <a:r>
              <a:rPr lang="en-US" dirty="0"/>
              <a:t> </a:t>
            </a:r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Ni‘matuka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Rabbanāl</a:t>
            </a:r>
            <a:r>
              <a:rPr lang="en-US" dirty="0"/>
              <a:t> ‛</a:t>
            </a:r>
            <a:r>
              <a:rPr lang="en-US" dirty="0" err="1"/>
              <a:t>Elāh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82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إِذْ نَـــرْتَـــقــــي دارَ الــعُـــلَـــى </a:t>
            </a:r>
            <a:br>
              <a:rPr lang="ar-KW" dirty="0"/>
            </a:br>
            <a:r>
              <a:rPr lang="ar-KW" dirty="0"/>
              <a:t>تَـــبْـــدو لَـــنـــا الأَعْـــــوام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we’ve been there ten thousand years, </a:t>
            </a:r>
            <a:br>
              <a:rPr lang="en-US" dirty="0"/>
            </a:br>
            <a:r>
              <a:rPr lang="en-US" dirty="0"/>
              <a:t>Bright shining as the sun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‛Edh </a:t>
            </a:r>
            <a:r>
              <a:rPr lang="en-US" dirty="0" err="1"/>
              <a:t>Nartaqī</a:t>
            </a:r>
            <a:r>
              <a:rPr lang="en-US" dirty="0"/>
              <a:t> </a:t>
            </a:r>
            <a:r>
              <a:rPr lang="en-US" dirty="0" err="1"/>
              <a:t>Dāral</a:t>
            </a:r>
            <a:r>
              <a:rPr lang="en-US" dirty="0"/>
              <a:t> ‘</a:t>
            </a:r>
            <a:r>
              <a:rPr lang="en-US" dirty="0" err="1"/>
              <a:t>Ulā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Tabdū</a:t>
            </a:r>
            <a:r>
              <a:rPr lang="en-US" dirty="0"/>
              <a:t> </a:t>
            </a:r>
            <a:r>
              <a:rPr lang="en-US" dirty="0" err="1"/>
              <a:t>Lanāl</a:t>
            </a:r>
            <a:r>
              <a:rPr lang="en-US" dirty="0"/>
              <a:t> ‛</a:t>
            </a:r>
            <a:r>
              <a:rPr lang="en-US" dirty="0" err="1"/>
              <a:t>A‘wām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27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مَـــعَ طــولِــهـــا وَعَـــرْضِـــهـــا </a:t>
            </a:r>
            <a:br>
              <a:rPr lang="ar-KW" dirty="0"/>
            </a:br>
            <a:r>
              <a:rPr lang="ar-KW" dirty="0"/>
              <a:t>لَــيـــسَـــتْ سِــــوى أَيَّــــام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We’ve no less days to sing God’s praise</a:t>
            </a:r>
            <a:br>
              <a:rPr lang="en-US" dirty="0"/>
            </a:br>
            <a:r>
              <a:rPr lang="en-US" dirty="0"/>
              <a:t>Than when we first begun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Ṭūlihā</a:t>
            </a:r>
            <a:r>
              <a:rPr lang="en-US" dirty="0"/>
              <a:t> </a:t>
            </a:r>
            <a:r>
              <a:rPr lang="en-US" dirty="0" err="1"/>
              <a:t>wa‘Arḍihā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Laysat</a:t>
            </a:r>
            <a:r>
              <a:rPr lang="en-US" dirty="0"/>
              <a:t> </a:t>
            </a:r>
            <a:r>
              <a:rPr lang="en-US" dirty="0" err="1"/>
              <a:t>Siwā</a:t>
            </a:r>
            <a:r>
              <a:rPr lang="en-US" dirty="0"/>
              <a:t> ‛</a:t>
            </a:r>
            <a:r>
              <a:rPr lang="en-US" dirty="0" err="1"/>
              <a:t>Ayyām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2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الــنِّـعـــمَــةُ قَــــدْ وَضَـــعَــــت </a:t>
            </a:r>
            <a:br>
              <a:rPr lang="ar-KW" dirty="0"/>
            </a:br>
            <a:r>
              <a:rPr lang="ar-KW" dirty="0"/>
              <a:t>خَـــوفَــــكَ فـــي الــقَــلـــبِ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’Twas</a:t>
            </a:r>
            <a:r>
              <a:rPr lang="en-US" dirty="0"/>
              <a:t> grace that taught my heart to fear,</a:t>
            </a:r>
            <a:br>
              <a:rPr lang="en-US" dirty="0"/>
            </a:br>
            <a:r>
              <a:rPr lang="en-US" dirty="0"/>
              <a:t>And grace my fears relieved;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aNne‘matu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Waḍa‘at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Khawfaka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Qalbi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20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والــنِّـعــمَـــةُ قَــــدْ حَــــرَّرَت </a:t>
            </a:r>
            <a:br>
              <a:rPr lang="ar-KW" dirty="0"/>
            </a:br>
            <a:r>
              <a:rPr lang="ar-KW" dirty="0"/>
              <a:t>قَـــلــبـــي مِـــنَ الـــرُّعــــبِ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How precious did that grace appear</a:t>
            </a:r>
            <a:br>
              <a:rPr lang="en-US" dirty="0"/>
            </a:br>
            <a:r>
              <a:rPr lang="en-US" dirty="0"/>
              <a:t>  The hour I first believed!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waNne‘matu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Ḥarrarat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Qalbī</a:t>
            </a:r>
            <a:r>
              <a:rPr lang="en-US" dirty="0"/>
              <a:t> Mina </a:t>
            </a:r>
            <a:r>
              <a:rPr lang="en-US" dirty="0" err="1"/>
              <a:t>Rru‘bi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1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أَشــــدو لَــــكَ يــا مــالِـــكـــي </a:t>
            </a:r>
            <a:br>
              <a:rPr lang="ar-KW" dirty="0"/>
            </a:br>
            <a:r>
              <a:rPr lang="ar-KW" dirty="0"/>
              <a:t>تَـرنــيــمــــةَ الــشُّــكــــرِ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The Lord hath promised good to me,</a:t>
            </a:r>
            <a:br>
              <a:rPr lang="en-US" dirty="0"/>
            </a:br>
            <a:r>
              <a:rPr lang="en-US" dirty="0"/>
              <a:t>His word my hope secures;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GB" dirty="0" err="1"/>
              <a:t>Ashdū</a:t>
            </a:r>
            <a:r>
              <a:rPr lang="en-GB" dirty="0"/>
              <a:t> </a:t>
            </a:r>
            <a:r>
              <a:rPr lang="en-GB" dirty="0" err="1"/>
              <a:t>Laka</a:t>
            </a:r>
            <a:r>
              <a:rPr lang="en-GB" dirty="0"/>
              <a:t> </a:t>
            </a:r>
            <a:r>
              <a:rPr lang="en-GB" dirty="0" err="1"/>
              <a:t>Yā</a:t>
            </a:r>
            <a:r>
              <a:rPr lang="en-GB" dirty="0"/>
              <a:t> </a:t>
            </a:r>
            <a:r>
              <a:rPr lang="en-GB" dirty="0" err="1"/>
              <a:t>Mālekī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Tarnīmata</a:t>
            </a:r>
            <a:r>
              <a:rPr lang="en-GB" dirty="0"/>
              <a:t> Shukri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95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مِـــنْ كُــلِّ قــلــبــي يـصْـعَــدُ </a:t>
            </a:r>
            <a:br>
              <a:rPr lang="ar-KW" dirty="0"/>
            </a:br>
            <a:r>
              <a:rPr lang="ar-KW" dirty="0"/>
              <a:t>لَــحْـــنٌ مَــــدى الــدَّهْــــرِ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He will my shield and portion be</a:t>
            </a:r>
            <a:br>
              <a:rPr lang="en-US" dirty="0"/>
            </a:br>
            <a:r>
              <a:rPr lang="en-US" dirty="0"/>
              <a:t>  As long as life endures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/>
              <a:t>Min Kulli </a:t>
            </a:r>
            <a:r>
              <a:rPr lang="en-GB" dirty="0" err="1"/>
              <a:t>Qalbī</a:t>
            </a:r>
            <a:r>
              <a:rPr lang="en-GB" dirty="0"/>
              <a:t> </a:t>
            </a:r>
            <a:r>
              <a:rPr lang="en-GB" dirty="0" err="1"/>
              <a:t>Yaṣ</a:t>
            </a:r>
            <a:r>
              <a:rPr lang="en-US" dirty="0"/>
              <a:t>‘</a:t>
            </a:r>
            <a:r>
              <a:rPr lang="en-US" dirty="0" err="1"/>
              <a:t>adu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La</a:t>
            </a:r>
            <a:r>
              <a:rPr lang="en-GB" dirty="0" err="1"/>
              <a:t>ḥnon</a:t>
            </a:r>
            <a:r>
              <a:rPr lang="en-GB" dirty="0"/>
              <a:t> </a:t>
            </a:r>
            <a:r>
              <a:rPr lang="en-GB" dirty="0" err="1"/>
              <a:t>Madā</a:t>
            </a:r>
            <a:r>
              <a:rPr lang="en-GB" dirty="0"/>
              <a:t> </a:t>
            </a:r>
            <a:r>
              <a:rPr lang="en-GB" dirty="0" err="1"/>
              <a:t>Ddahri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</TotalTime>
  <Words>226</Words>
  <Application>Microsoft Office PowerPoint</Application>
  <PresentationFormat>Widescreen</PresentationFormat>
  <Paragraphs>40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مــا أَعْــجَــبَ الـنِّـعــمَـــة</vt:lpstr>
      <vt:lpstr>مـا أَعْــجَـــبَ الــنِّــعْــمـــةَ لـــي  مِـــنْ قَـــلـــبِــــكَ الــكَــبــيــــر</vt:lpstr>
      <vt:lpstr>مِـــنْ بَـعْـــدِ مـا ذُقْـــتُ الـعَــمَـــى  هـــا إنِّـــنـــي بَــصـــيـــــر</vt:lpstr>
      <vt:lpstr>كَـــمْ مِــــنْ تَـــجـــارِبَ رَأَتْ  عَــيْــنــي فــي ذي الــحَـــيـــاة</vt:lpstr>
      <vt:lpstr>تَــكْــفــي لَـــنــا نِــعـــمَـــتُـــكَ  يــــا رَبَّــــنــــا الإِلـــــه</vt:lpstr>
      <vt:lpstr>إِذْ نَـــرْتَـــقــــي دارَ الــعُـــلَـــى  تَـــبْـــدو لَـــنـــا الأَعْـــــوام</vt:lpstr>
      <vt:lpstr>مَـــعَ طــولِــهـــا وَعَـــرْضِـــهـــا  لَــيـــسَـــتْ سِــــوى أَيَّــــام</vt:lpstr>
      <vt:lpstr>الــنِّـعـــمَــةُ قَــــدْ وَضَـــعَــــت  خَـــوفَــــكَ فـــي الــقَــلـــبِ </vt:lpstr>
      <vt:lpstr>والــنِّـعــمَـــةُ قَــــدْ حَــــرَّرَت  قَـــلــبـــي مِـــنَ الـــرُّعــــبِ </vt:lpstr>
      <vt:lpstr>أَشــــدو لَــــكَ يــا مــالِـــكـــي  تَـرنــيــمــــةَ الــشُّــكــــرِ </vt:lpstr>
      <vt:lpstr>مِـــنْ كُــلِّ قــلــبــي يـصْـعَــدُ  لَــحْـــنٌ مَــــدى الــدَّهْــــرِ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Mā ‛A‘jaba Nne‘ma - ما أعجب النعمة</dc:title>
  <dc:subject>American Tune</dc:subject>
  <dc:creator>Nizar Fares</dc:creator>
  <cp:lastModifiedBy>Honey Funny</cp:lastModifiedBy>
  <cp:revision>112</cp:revision>
  <dcterms:created xsi:type="dcterms:W3CDTF">2014-06-01T05:24:09Z</dcterms:created>
  <dcterms:modified xsi:type="dcterms:W3CDTF">2018-10-06T17:04:57Z</dcterms:modified>
  <cp:category>American Tune</cp:category>
</cp:coreProperties>
</file>