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0"/>
  </p:notesMasterIdLst>
  <p:handoutMasterIdLst>
    <p:handoutMasterId r:id="rId21"/>
  </p:handoutMasterIdLst>
  <p:sldIdLst>
    <p:sldId id="350" r:id="rId2"/>
    <p:sldId id="267" r:id="rId3"/>
    <p:sldId id="283" r:id="rId4"/>
    <p:sldId id="268" r:id="rId5"/>
    <p:sldId id="294" r:id="rId6"/>
    <p:sldId id="289" r:id="rId7"/>
    <p:sldId id="295" r:id="rId8"/>
    <p:sldId id="262" r:id="rId9"/>
    <p:sldId id="292" r:id="rId10"/>
    <p:sldId id="293" r:id="rId11"/>
    <p:sldId id="296" r:id="rId12"/>
    <p:sldId id="297" r:id="rId13"/>
    <p:sldId id="271" r:id="rId14"/>
    <p:sldId id="298" r:id="rId15"/>
    <p:sldId id="300" r:id="rId16"/>
    <p:sldId id="301" r:id="rId17"/>
    <p:sldId id="302" r:id="rId18"/>
    <p:sldId id="34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97" d="100"/>
          <a:sy n="97" d="100"/>
        </p:scale>
        <p:origin x="1230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02/04/2026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02/04/2026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يــا شَــعْــبـي وصَــحْــبــي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Woe My people! Woe My friends!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Sha‘bī</a:t>
            </a:r>
            <a:r>
              <a:rPr lang="en-US" dirty="0"/>
              <a:t> </a:t>
            </a:r>
            <a:r>
              <a:rPr lang="en-US" dirty="0" err="1"/>
              <a:t>waṢaḥbī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20464" y="6050280"/>
            <a:ext cx="5603896" cy="640080"/>
          </a:xfrm>
        </p:spPr>
        <p:txBody>
          <a:bodyPr/>
          <a:lstStyle/>
          <a:p>
            <a:pPr algn="l"/>
            <a:r>
              <a:rPr lang="en-US" sz="2800" dirty="0"/>
              <a:t>Lyrics by: Abdullah Al-</a:t>
            </a:r>
            <a:r>
              <a:rPr lang="en-US" sz="2800" dirty="0" err="1"/>
              <a:t>Qarali</a:t>
            </a:r>
            <a:r>
              <a:rPr lang="en-US" sz="2800" dirty="0"/>
              <a:t> – </a:t>
            </a:r>
          </a:p>
          <a:p>
            <a:pPr algn="l"/>
            <a:r>
              <a:rPr lang="en-US" sz="2800" dirty="0"/>
              <a:t>                 Maronite </a:t>
            </a:r>
            <a:r>
              <a:rPr lang="en-US" sz="2800" dirty="0" err="1"/>
              <a:t>Aleppine</a:t>
            </a:r>
            <a:endParaRPr lang="en-US" sz="280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20464" y="5190944"/>
            <a:ext cx="5603895" cy="640080"/>
          </a:xfrm>
        </p:spPr>
        <p:txBody>
          <a:bodyPr/>
          <a:lstStyle/>
          <a:p>
            <a:pPr algn="l"/>
            <a:r>
              <a:rPr lang="en-US" sz="2800" dirty="0" err="1"/>
              <a:t>Kalimāt</a:t>
            </a:r>
            <a:r>
              <a:rPr lang="en-US" sz="2800" dirty="0"/>
              <a:t>: Abdullah Al-</a:t>
            </a:r>
            <a:r>
              <a:rPr lang="en-US" sz="2800" dirty="0" err="1"/>
              <a:t>Qarali</a:t>
            </a:r>
            <a:r>
              <a:rPr lang="en-US" sz="2800" dirty="0"/>
              <a:t> –</a:t>
            </a:r>
          </a:p>
          <a:p>
            <a:pPr algn="l"/>
            <a:r>
              <a:rPr lang="en-US" sz="2800" dirty="0"/>
              <a:t>               ‛</a:t>
            </a:r>
            <a:r>
              <a:rPr lang="en-US" sz="2800" dirty="0" err="1"/>
              <a:t>alMārūnīl</a:t>
            </a:r>
            <a:r>
              <a:rPr lang="en-US" sz="2800" dirty="0"/>
              <a:t> </a:t>
            </a:r>
            <a:r>
              <a:rPr lang="en-US" sz="2800" dirty="0" err="1"/>
              <a:t>Ḥalabī</a:t>
            </a:r>
            <a:endParaRPr lang="en-US" sz="28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z="2800" dirty="0"/>
              <a:t>Traditional Old </a:t>
            </a:r>
            <a:r>
              <a:rPr lang="en-US" sz="2800" dirty="0" err="1"/>
              <a:t>Syro</a:t>
            </a:r>
            <a:r>
              <a:rPr lang="en-US" sz="2800" dirty="0"/>
              <a:t>-Maronite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33FB4F9-1CB2-EB85-640F-4028D3D8E2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190944"/>
            <a:ext cx="5852160" cy="640080"/>
          </a:xfrm>
        </p:spPr>
        <p:txBody>
          <a:bodyPr/>
          <a:lstStyle/>
          <a:p>
            <a:r>
              <a:rPr lang="en-US" sz="2800" dirty="0"/>
              <a:t>Mina </a:t>
            </a:r>
            <a:r>
              <a:rPr lang="en-US" sz="2800" dirty="0" err="1"/>
              <a:t>Ṭṭaqse</a:t>
            </a:r>
            <a:r>
              <a:rPr lang="en-US" sz="2800" dirty="0"/>
              <a:t> </a:t>
            </a:r>
            <a:r>
              <a:rPr lang="en-US" sz="2800" dirty="0" err="1"/>
              <a:t>Ssuryānīl</a:t>
            </a:r>
            <a:r>
              <a:rPr lang="en-US" sz="2800" dirty="0"/>
              <a:t> </a:t>
            </a:r>
            <a:r>
              <a:rPr lang="en-US" sz="2800" dirty="0" err="1"/>
              <a:t>Mārūnīl</a:t>
            </a:r>
            <a:r>
              <a:rPr lang="en-US" sz="2800" dirty="0"/>
              <a:t> </a:t>
            </a:r>
            <a:r>
              <a:rPr lang="en-US" sz="2800" dirty="0" err="1"/>
              <a:t>Qadīm</a:t>
            </a:r>
            <a:endParaRPr lang="en-US" sz="28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869858" y="4429928"/>
            <a:ext cx="6154502" cy="640080"/>
          </a:xfrm>
        </p:spPr>
        <p:txBody>
          <a:bodyPr/>
          <a:lstStyle/>
          <a:p>
            <a:r>
              <a:rPr lang="ar-SA" sz="3200" dirty="0"/>
              <a:t>كلمات: عبد الله قرألي - الماروني الحلبي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449162-2C76-23AE-F812-E61BB00CC5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429928"/>
            <a:ext cx="5852160" cy="640080"/>
          </a:xfrm>
        </p:spPr>
        <p:txBody>
          <a:bodyPr/>
          <a:lstStyle/>
          <a:p>
            <a:r>
              <a:rPr lang="ar-SA" sz="3200" dirty="0"/>
              <a:t>من الطقس السُّرياني الماروني القديم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شَـع</a:t>
            </a:r>
            <a:r>
              <a:rPr lang="ar-LB" dirty="0"/>
              <a:t>ــ</a:t>
            </a:r>
            <a:r>
              <a:rPr lang="ar-KW" dirty="0"/>
              <a:t>بي وَصَ</a:t>
            </a:r>
            <a:r>
              <a:rPr lang="ar-LB" dirty="0"/>
              <a:t>ـ</a:t>
            </a:r>
            <a:r>
              <a:rPr lang="ar-KW" dirty="0"/>
              <a:t>حْ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ي</a:t>
            </a:r>
            <a:br>
              <a:rPr lang="en-US" dirty="0"/>
            </a:br>
            <a:r>
              <a:rPr lang="ar-KW" dirty="0"/>
              <a:t>أَي</a:t>
            </a:r>
            <a:r>
              <a:rPr lang="ar-LB" dirty="0"/>
              <a:t>ـ</a:t>
            </a:r>
            <a:r>
              <a:rPr lang="ar-KW" dirty="0"/>
              <a:t>نَ عَ</a:t>
            </a:r>
            <a:r>
              <a:rPr lang="ar-LB" dirty="0"/>
              <a:t>ـ</a:t>
            </a:r>
            <a:r>
              <a:rPr lang="ar-KW" dirty="0"/>
              <a:t>ه</a:t>
            </a:r>
            <a:r>
              <a:rPr lang="ar-LB" dirty="0"/>
              <a:t>ـ</a:t>
            </a:r>
            <a:r>
              <a:rPr lang="ar-KW" dirty="0"/>
              <a:t>دُ الأَيْ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ان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 My people! My friends!</a:t>
            </a:r>
            <a:endParaRPr lang="ar-LB" dirty="0"/>
          </a:p>
          <a:p>
            <a:r>
              <a:rPr lang="en-US" dirty="0"/>
              <a:t>Where is your faith?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Sha‘bī</a:t>
            </a:r>
            <a:r>
              <a:rPr lang="en-US" dirty="0"/>
              <a:t> </a:t>
            </a:r>
            <a:r>
              <a:rPr lang="en-US" dirty="0" err="1"/>
              <a:t>waṢaḥbī</a:t>
            </a:r>
            <a:endParaRPr lang="ar-LB" dirty="0"/>
          </a:p>
          <a:p>
            <a:pPr>
              <a:lnSpc>
                <a:spcPct val="105000"/>
              </a:lnSpc>
            </a:pPr>
            <a:r>
              <a:rPr lang="en-US" dirty="0"/>
              <a:t>‛Ayna ‘</a:t>
            </a:r>
            <a:r>
              <a:rPr lang="en-US" dirty="0" err="1"/>
              <a:t>Ahdul</a:t>
            </a:r>
            <a:r>
              <a:rPr lang="en-US" dirty="0"/>
              <a:t> ‛</a:t>
            </a:r>
            <a:r>
              <a:rPr lang="en-US" dirty="0" err="1"/>
              <a:t>Aymān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6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أَيـنَ الـوَفا بِـالـحُبّ</a:t>
            </a:r>
            <a:br>
              <a:rPr lang="ar-LB" dirty="0"/>
            </a:br>
            <a:r>
              <a:rPr lang="ar-KW" dirty="0"/>
              <a:t>وَالوَداد وَالرِّضـوان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Where is your love and devotion? </a:t>
            </a:r>
            <a:br>
              <a:rPr lang="en-US" dirty="0"/>
            </a:br>
            <a:r>
              <a:rPr lang="en-US" dirty="0"/>
              <a:t>Your loyalty and faithfulness?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‛Aynal </a:t>
            </a:r>
            <a:r>
              <a:rPr lang="en-US" dirty="0" err="1"/>
              <a:t>Wafā</a:t>
            </a:r>
            <a:r>
              <a:rPr lang="en-US" dirty="0"/>
              <a:t> </a:t>
            </a:r>
            <a:r>
              <a:rPr lang="en-US" dirty="0" err="1"/>
              <a:t>belḤub</a:t>
            </a:r>
            <a:endParaRPr lang="ar-LB" dirty="0"/>
          </a:p>
          <a:p>
            <a:pPr>
              <a:lnSpc>
                <a:spcPct val="105000"/>
              </a:lnSpc>
            </a:pPr>
            <a:r>
              <a:rPr lang="en-US" dirty="0" err="1"/>
              <a:t>walWadād</a:t>
            </a:r>
            <a:r>
              <a:rPr lang="en-US" dirty="0"/>
              <a:t> </a:t>
            </a:r>
            <a:r>
              <a:rPr lang="en-US" dirty="0" err="1"/>
              <a:t>waRreḍwān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6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كَـال</a:t>
            </a:r>
            <a:r>
              <a:rPr lang="ar-LB" dirty="0"/>
              <a:t>ــ</a:t>
            </a:r>
            <a:r>
              <a:rPr lang="ar-KW" dirty="0"/>
              <a:t>ق</a:t>
            </a:r>
            <a:r>
              <a:rPr lang="ar-LB" dirty="0"/>
              <a:t>ـ</a:t>
            </a:r>
            <a:r>
              <a:rPr lang="ar-KW" dirty="0"/>
              <a:t>اتِ</a:t>
            </a:r>
            <a:r>
              <a:rPr lang="ar-LB" dirty="0"/>
              <a:t>ـ</a:t>
            </a:r>
            <a:r>
              <a:rPr lang="ar-KW" dirty="0"/>
              <a:t>ل وَالـعَـدُوّ</a:t>
            </a:r>
            <a:br>
              <a:rPr lang="ar-LB" dirty="0"/>
            </a:br>
            <a:r>
              <a:rPr lang="ar-KW" dirty="0"/>
              <a:t>دَفَـع</a:t>
            </a:r>
            <a:r>
              <a:rPr lang="ar-LB" dirty="0"/>
              <a:t>ـ</a:t>
            </a:r>
            <a:r>
              <a:rPr lang="ar-KW" dirty="0"/>
              <a:t>تُ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ونـي لِـلهَـوان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E1450A-19A7-4062-A9D9-020E76E552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Like a murderer and an enemy</a:t>
            </a:r>
            <a:endParaRPr lang="ar-LB" dirty="0"/>
          </a:p>
          <a:p>
            <a:r>
              <a:rPr lang="en-US" dirty="0"/>
              <a:t>you humiliated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kalQātel</a:t>
            </a:r>
            <a:r>
              <a:rPr lang="en-US" dirty="0"/>
              <a:t> </a:t>
            </a:r>
            <a:r>
              <a:rPr lang="en-US" dirty="0" err="1"/>
              <a:t>wal‘Aduw</a:t>
            </a:r>
            <a:endParaRPr lang="ar-LB" dirty="0"/>
          </a:p>
          <a:p>
            <a:pPr>
              <a:lnSpc>
                <a:spcPct val="105000"/>
              </a:lnSpc>
            </a:pPr>
            <a:r>
              <a:rPr lang="en-US" dirty="0" err="1"/>
              <a:t>Dafa‘tumūnī</a:t>
            </a:r>
            <a:r>
              <a:rPr lang="en-US" dirty="0"/>
              <a:t> </a:t>
            </a:r>
            <a:r>
              <a:rPr lang="en-US" dirty="0" err="1"/>
              <a:t>lelHawān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16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وَم</a:t>
            </a:r>
            <a:r>
              <a:rPr lang="ar-LB" dirty="0"/>
              <a:t>ـ</a:t>
            </a:r>
            <a:r>
              <a:rPr lang="ar-KW" dirty="0"/>
              <a:t>ا بَـي</a:t>
            </a:r>
            <a:r>
              <a:rPr lang="ar-LB" dirty="0"/>
              <a:t>ـ</a:t>
            </a:r>
            <a:r>
              <a:rPr lang="ar-KW" dirty="0"/>
              <a:t>نَ الـلِّـصَّ</a:t>
            </a:r>
            <a:r>
              <a:rPr lang="ar-LB" dirty="0"/>
              <a:t>ـ</a:t>
            </a:r>
            <a:r>
              <a:rPr lang="ar-KW" dirty="0"/>
              <a:t>يْ</a:t>
            </a:r>
            <a:r>
              <a:rPr lang="ar-LB" dirty="0"/>
              <a:t>ـ</a:t>
            </a:r>
            <a:r>
              <a:rPr lang="ar-KW" dirty="0"/>
              <a:t>ن</a:t>
            </a:r>
            <a:br>
              <a:rPr lang="ar-LB" dirty="0"/>
            </a:br>
            <a:r>
              <a:rPr lang="ar-KW" dirty="0"/>
              <a:t>صَـلَ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تُ</a:t>
            </a:r>
            <a:r>
              <a:rPr lang="ar-LB" dirty="0"/>
              <a:t>ـ</a:t>
            </a:r>
            <a:r>
              <a:rPr lang="ar-KW" dirty="0"/>
              <a:t>مـونـي عُـريان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Naked among two thieves</a:t>
            </a:r>
            <a:endParaRPr lang="ar-LB" dirty="0"/>
          </a:p>
          <a:p>
            <a:r>
              <a:rPr lang="en-US" dirty="0"/>
              <a:t>you have crucified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waMā</a:t>
            </a:r>
            <a:r>
              <a:rPr lang="en-US" dirty="0"/>
              <a:t> Bayna </a:t>
            </a:r>
            <a:r>
              <a:rPr lang="en-US" dirty="0" err="1"/>
              <a:t>Lleṣṣayn</a:t>
            </a:r>
            <a:endParaRPr lang="ar-LB" dirty="0"/>
          </a:p>
          <a:p>
            <a:pPr>
              <a:lnSpc>
                <a:spcPct val="105000"/>
              </a:lnSpc>
            </a:pPr>
            <a:r>
              <a:rPr lang="en-US" dirty="0" err="1"/>
              <a:t>Ṣalabtumūnī</a:t>
            </a:r>
            <a:r>
              <a:rPr lang="en-US" dirty="0"/>
              <a:t> ‘</a:t>
            </a:r>
            <a:r>
              <a:rPr lang="en-US" dirty="0" err="1"/>
              <a:t>Uryān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87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تُ</a:t>
            </a:r>
            <a:r>
              <a:rPr lang="ar-LB" dirty="0"/>
              <a:t>ـ</a:t>
            </a:r>
            <a:r>
              <a:rPr lang="ar-KW" dirty="0"/>
              <a:t>رى م</a:t>
            </a:r>
            <a:r>
              <a:rPr lang="ar-LB" dirty="0"/>
              <a:t>ـ</a:t>
            </a:r>
            <a:r>
              <a:rPr lang="ar-KW" dirty="0"/>
              <a:t>اذا عَ</a:t>
            </a:r>
            <a:r>
              <a:rPr lang="ar-LB" dirty="0"/>
              <a:t>ـ</a:t>
            </a:r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لي</a:t>
            </a:r>
            <a:br>
              <a:rPr lang="ar-LB" dirty="0"/>
            </a:br>
            <a:r>
              <a:rPr lang="ar-KW" dirty="0"/>
              <a:t>فَ</a:t>
            </a:r>
            <a:r>
              <a:rPr lang="ar-LB" dirty="0"/>
              <a:t>ـ</a:t>
            </a:r>
            <a:r>
              <a:rPr lang="ar-KW" dirty="0"/>
              <a:t>ص</a:t>
            </a:r>
            <a:r>
              <a:rPr lang="ar-LB" dirty="0"/>
              <a:t>ـ</a:t>
            </a:r>
            <a:r>
              <a:rPr lang="ar-KW" dirty="0"/>
              <a:t>ارَ ه</a:t>
            </a:r>
            <a:r>
              <a:rPr lang="ar-LB" dirty="0"/>
              <a:t>ـ</a:t>
            </a:r>
            <a:r>
              <a:rPr lang="ar-KW" dirty="0"/>
              <a:t>ذا جَ</a:t>
            </a:r>
            <a:r>
              <a:rPr lang="ar-LB" dirty="0"/>
              <a:t>ـ</a:t>
            </a:r>
            <a:r>
              <a:rPr lang="ar-KW" dirty="0"/>
              <a:t>زائي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wrong have I done</a:t>
            </a:r>
            <a:endParaRPr lang="ar-LB" dirty="0"/>
          </a:p>
          <a:p>
            <a:r>
              <a:rPr lang="en-US" dirty="0"/>
              <a:t>to deserve this sanction?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Turā</a:t>
            </a:r>
            <a:r>
              <a:rPr lang="en-US" dirty="0"/>
              <a:t> </a:t>
            </a:r>
            <a:r>
              <a:rPr lang="en-US" dirty="0" err="1"/>
              <a:t>Mādhā</a:t>
            </a:r>
            <a:r>
              <a:rPr lang="en-US" dirty="0"/>
              <a:t> ‘</a:t>
            </a:r>
            <a:r>
              <a:rPr lang="en-US" dirty="0" err="1"/>
              <a:t>Amalī</a:t>
            </a:r>
            <a:endParaRPr lang="ar-LB" dirty="0"/>
          </a:p>
          <a:p>
            <a:pPr>
              <a:lnSpc>
                <a:spcPct val="105000"/>
              </a:lnSpc>
            </a:pPr>
            <a:r>
              <a:rPr lang="en-US" dirty="0" err="1"/>
              <a:t>faṢāra</a:t>
            </a:r>
            <a:r>
              <a:rPr lang="en-US" dirty="0"/>
              <a:t> </a:t>
            </a:r>
            <a:r>
              <a:rPr lang="en-US" dirty="0" err="1"/>
              <a:t>Hādhā</a:t>
            </a:r>
            <a:r>
              <a:rPr lang="en-US" dirty="0"/>
              <a:t> </a:t>
            </a:r>
            <a:r>
              <a:rPr lang="en-US" dirty="0" err="1"/>
              <a:t>Jazā‛ī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9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تُ</a:t>
            </a:r>
            <a:r>
              <a:rPr lang="ar-LB" dirty="0"/>
              <a:t>ـ</a:t>
            </a:r>
            <a:r>
              <a:rPr lang="ar-KW" dirty="0"/>
              <a:t>رى مَ</a:t>
            </a:r>
            <a:r>
              <a:rPr lang="ar-LB" dirty="0"/>
              <a:t>ـ</a:t>
            </a:r>
            <a:r>
              <a:rPr lang="ar-KW" dirty="0"/>
              <a:t>ن هُ</a:t>
            </a:r>
            <a:r>
              <a:rPr lang="ar-LB" dirty="0"/>
              <a:t>ـ</a:t>
            </a:r>
            <a:r>
              <a:rPr lang="ar-KW" dirty="0"/>
              <a:t>وَ الـمُ</a:t>
            </a:r>
            <a:r>
              <a:rPr lang="ar-LB" dirty="0"/>
              <a:t>ـ</a:t>
            </a:r>
            <a:r>
              <a:rPr lang="ar-KW" dirty="0"/>
              <a:t>دَّع</a:t>
            </a:r>
            <a:r>
              <a:rPr lang="ar-LB" dirty="0"/>
              <a:t>ـ</a:t>
            </a:r>
            <a:r>
              <a:rPr lang="ar-KW" dirty="0"/>
              <a:t>ي</a:t>
            </a:r>
            <a:br>
              <a:rPr lang="ar-LB" dirty="0"/>
            </a:br>
            <a:r>
              <a:rPr lang="ar-KW" dirty="0"/>
              <a:t>وَمـا هُ</a:t>
            </a:r>
            <a:r>
              <a:rPr lang="ar-LB" dirty="0"/>
              <a:t>ـ</a:t>
            </a:r>
            <a:r>
              <a:rPr lang="ar-KW" dirty="0"/>
              <a:t>وَ وُج</a:t>
            </a:r>
            <a:r>
              <a:rPr lang="ar-LB" dirty="0"/>
              <a:t>ـ</a:t>
            </a:r>
            <a:r>
              <a:rPr lang="ar-KW" dirty="0"/>
              <a:t>وب قَ</a:t>
            </a:r>
            <a:r>
              <a:rPr lang="ar-LB" dirty="0"/>
              <a:t>ـ</a:t>
            </a:r>
            <a:r>
              <a:rPr lang="ar-KW" dirty="0"/>
              <a:t>ضائي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is my accuser</a:t>
            </a:r>
            <a:endParaRPr lang="ar-LB" dirty="0"/>
          </a:p>
          <a:p>
            <a:r>
              <a:rPr lang="en-US" dirty="0"/>
              <a:t>and what is my accusation?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Turā</a:t>
            </a:r>
            <a:r>
              <a:rPr lang="en-US" dirty="0"/>
              <a:t> Man </a:t>
            </a:r>
            <a:r>
              <a:rPr lang="en-US" dirty="0" err="1"/>
              <a:t>Huwal</a:t>
            </a:r>
            <a:r>
              <a:rPr lang="en-US" dirty="0"/>
              <a:t> </a:t>
            </a:r>
            <a:r>
              <a:rPr lang="en-US" dirty="0" err="1"/>
              <a:t>Mudda‘ī</a:t>
            </a:r>
            <a:endParaRPr lang="en-US" dirty="0"/>
          </a:p>
          <a:p>
            <a:pPr>
              <a:lnSpc>
                <a:spcPct val="105000"/>
              </a:lnSpc>
            </a:pPr>
            <a:r>
              <a:rPr lang="en-US" dirty="0" err="1"/>
              <a:t>waMā</a:t>
            </a:r>
            <a:r>
              <a:rPr lang="en-US" dirty="0"/>
              <a:t> Huwa </a:t>
            </a:r>
            <a:r>
              <a:rPr lang="en-US" dirty="0" err="1"/>
              <a:t>Wujūb</a:t>
            </a:r>
            <a:r>
              <a:rPr lang="en-US" dirty="0"/>
              <a:t> </a:t>
            </a:r>
            <a:r>
              <a:rPr lang="en-US" dirty="0" err="1"/>
              <a:t>Qaḍā‛ī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80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ar-SA" dirty="0"/>
              <a:t>أَمـا تَ</a:t>
            </a:r>
            <a:r>
              <a:rPr lang="ar-LB" dirty="0"/>
              <a:t>ـ</a:t>
            </a:r>
            <a:r>
              <a:rPr lang="ar-SA" dirty="0"/>
              <a:t>ذكُ</a:t>
            </a:r>
            <a:r>
              <a:rPr lang="ar-LB" dirty="0"/>
              <a:t>ـ</a:t>
            </a:r>
            <a:r>
              <a:rPr lang="ar-SA" dirty="0"/>
              <a:t>رونَ الـجَ</a:t>
            </a:r>
            <a:r>
              <a:rPr lang="ar-LB" dirty="0"/>
              <a:t>ـ</a:t>
            </a:r>
            <a:r>
              <a:rPr lang="ar-SA" dirty="0"/>
              <a:t>م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ل</a:t>
            </a:r>
            <a:br>
              <a:rPr lang="ar-LB" dirty="0"/>
            </a:br>
            <a:r>
              <a:rPr lang="ar-SA" dirty="0"/>
              <a:t>أَمـا تَ</a:t>
            </a:r>
            <a:r>
              <a:rPr lang="ar-LB" dirty="0"/>
              <a:t>ـ</a:t>
            </a:r>
            <a:r>
              <a:rPr lang="ar-SA" dirty="0"/>
              <a:t>ذكُـرونَ سَ</a:t>
            </a:r>
            <a:r>
              <a:rPr lang="ar-LB" dirty="0"/>
              <a:t>ـ</a:t>
            </a:r>
            <a:r>
              <a:rPr lang="ar-SA" dirty="0"/>
              <a:t>خ</a:t>
            </a:r>
            <a:r>
              <a:rPr lang="ar-LB" dirty="0"/>
              <a:t>ـ</a:t>
            </a:r>
            <a:r>
              <a:rPr lang="ar-SA" dirty="0"/>
              <a:t>ائي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99041C1-9522-4F72-9BB2-D3358BAEAD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Do you not all remember my Kindness </a:t>
            </a:r>
          </a:p>
          <a:p>
            <a:r>
              <a:rPr lang="en-US" dirty="0"/>
              <a:t>and Generosity?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718795-A77F-4406-8C37-DB366E3781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Amā</a:t>
            </a:r>
            <a:r>
              <a:rPr lang="en-US" dirty="0"/>
              <a:t> </a:t>
            </a:r>
            <a:r>
              <a:rPr lang="en-US" dirty="0" err="1"/>
              <a:t>Tadhkurūnal</a:t>
            </a:r>
            <a:r>
              <a:rPr lang="en-US" dirty="0"/>
              <a:t> </a:t>
            </a:r>
            <a:r>
              <a:rPr lang="en-US" dirty="0" err="1"/>
              <a:t>Jamīl</a:t>
            </a:r>
            <a:endParaRPr lang="ar-LB" dirty="0"/>
          </a:p>
          <a:p>
            <a:r>
              <a:rPr lang="en-US" dirty="0"/>
              <a:t>‛</a:t>
            </a:r>
            <a:r>
              <a:rPr lang="en-US" dirty="0" err="1"/>
              <a:t>Amā</a:t>
            </a:r>
            <a:r>
              <a:rPr lang="en-US" dirty="0"/>
              <a:t> </a:t>
            </a:r>
            <a:r>
              <a:rPr lang="en-US" dirty="0" err="1"/>
              <a:t>Tadhkurūna</a:t>
            </a:r>
            <a:r>
              <a:rPr lang="en-US" dirty="0"/>
              <a:t> </a:t>
            </a:r>
            <a:r>
              <a:rPr lang="en-US" dirty="0" err="1"/>
              <a:t>Sakhā‛ī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80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25000"/>
              </a:lnSpc>
            </a:pPr>
            <a:r>
              <a:rPr lang="ar-SA" dirty="0"/>
              <a:t>كَ</a:t>
            </a:r>
            <a:r>
              <a:rPr lang="ar-LB" dirty="0"/>
              <a:t>ـ</a:t>
            </a:r>
            <a:r>
              <a:rPr lang="ar-SA" dirty="0"/>
              <a:t>م عَ</a:t>
            </a:r>
            <a:r>
              <a:rPr lang="ar-LB" dirty="0"/>
              <a:t>ـ</a:t>
            </a:r>
            <a:r>
              <a:rPr lang="ar-SA" dirty="0"/>
              <a:t>ل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لٍ كَ</a:t>
            </a:r>
            <a:r>
              <a:rPr lang="ar-LB" dirty="0"/>
              <a:t>ـ</a:t>
            </a:r>
            <a:r>
              <a:rPr lang="ar-SA" dirty="0"/>
              <a:t>م سَ</a:t>
            </a:r>
            <a:r>
              <a:rPr lang="ar-LB" dirty="0"/>
              <a:t>ـ</a:t>
            </a:r>
            <a:r>
              <a:rPr lang="ar-SA" dirty="0"/>
              <a:t>ق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م</a:t>
            </a:r>
            <a:br>
              <a:rPr lang="ar-LB" dirty="0"/>
            </a:br>
            <a:r>
              <a:rPr lang="ar-SA" dirty="0"/>
              <a:t>قَ</a:t>
            </a:r>
            <a:r>
              <a:rPr lang="ar-LB" dirty="0"/>
              <a:t>ـ</a:t>
            </a:r>
            <a:r>
              <a:rPr lang="ar-SA" dirty="0"/>
              <a:t>د شَ</a:t>
            </a:r>
            <a:r>
              <a:rPr lang="ar-LB" dirty="0"/>
              <a:t>ـ</a:t>
            </a:r>
            <a:r>
              <a:rPr lang="ar-SA" dirty="0"/>
              <a:t>ف</a:t>
            </a:r>
            <a:r>
              <a:rPr lang="ar-LB" dirty="0"/>
              <a:t>ـ</a:t>
            </a:r>
            <a:r>
              <a:rPr lang="ar-SA" dirty="0"/>
              <a:t>اهُ اعْ</a:t>
            </a:r>
            <a:r>
              <a:rPr lang="ar-LB" dirty="0"/>
              <a:t>ـ</a:t>
            </a:r>
            <a:r>
              <a:rPr lang="ar-SA" dirty="0"/>
              <a:t>تِ</a:t>
            </a:r>
            <a:r>
              <a:rPr lang="ar-LB" dirty="0"/>
              <a:t>ـ</a:t>
            </a:r>
            <a:r>
              <a:rPr lang="ar-SA" dirty="0"/>
              <a:t>ن</a:t>
            </a:r>
            <a:r>
              <a:rPr lang="ar-LB" dirty="0"/>
              <a:t>ـ</a:t>
            </a:r>
            <a:r>
              <a:rPr lang="ar-SA" dirty="0"/>
              <a:t>ائ</a:t>
            </a:r>
            <a:r>
              <a:rPr lang="ar-LB" dirty="0"/>
              <a:t>ـ</a:t>
            </a:r>
            <a:r>
              <a:rPr lang="ar-SA" dirty="0"/>
              <a:t>ي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F72BCCE-E01E-43AE-9678-4585798878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many have I healed? </a:t>
            </a:r>
          </a:p>
          <a:p>
            <a:r>
              <a:rPr lang="en-US" dirty="0"/>
              <a:t>How many bodies and souls have I cured?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FEF20B9-848B-489C-A567-E4E483C645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Kam ‘</a:t>
            </a:r>
            <a:r>
              <a:rPr lang="en-US" dirty="0" err="1"/>
              <a:t>Alīlen</a:t>
            </a:r>
            <a:r>
              <a:rPr lang="en-US" dirty="0"/>
              <a:t> Kam </a:t>
            </a:r>
            <a:r>
              <a:rPr lang="en-US" dirty="0" err="1"/>
              <a:t>Saqīm</a:t>
            </a:r>
            <a:endParaRPr lang="ar-LB" dirty="0"/>
          </a:p>
          <a:p>
            <a:r>
              <a:rPr lang="en-US" dirty="0"/>
              <a:t>Qad </a:t>
            </a:r>
            <a:r>
              <a:rPr lang="en-US" dirty="0" err="1"/>
              <a:t>Shafāhu</a:t>
            </a:r>
            <a:r>
              <a:rPr lang="en-US" dirty="0"/>
              <a:t> </a:t>
            </a:r>
            <a:r>
              <a:rPr lang="en-US" dirty="0" err="1"/>
              <a:t>E‘tenā‛ī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41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نـاظِريـنَ شِ</a:t>
            </a:r>
            <a:r>
              <a:rPr lang="ar-LB" dirty="0"/>
              <a:t>ـ</a:t>
            </a:r>
            <a:r>
              <a:rPr lang="ar-KW" dirty="0"/>
              <a:t>دَّتي</a:t>
            </a:r>
            <a:br>
              <a:rPr lang="ar-LB" dirty="0"/>
            </a:br>
            <a:r>
              <a:rPr lang="ar-KW" dirty="0"/>
              <a:t>يـا مُ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صِ</a:t>
            </a:r>
            <a:r>
              <a:rPr lang="ar-LB" dirty="0"/>
              <a:t>ـ</a:t>
            </a:r>
            <a:r>
              <a:rPr lang="ar-KW" dirty="0"/>
              <a:t>ريـنَ بَ</a:t>
            </a:r>
            <a:r>
              <a:rPr lang="ar-LB" dirty="0"/>
              <a:t>ـ</a:t>
            </a: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وَتي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witnesses of My Passion and Misery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Nāẓerīna</a:t>
            </a:r>
            <a:r>
              <a:rPr lang="en-US" dirty="0"/>
              <a:t> </a:t>
            </a:r>
            <a:r>
              <a:rPr lang="en-US" dirty="0" err="1"/>
              <a:t>Sheddatī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Mubṣerīna</a:t>
            </a:r>
            <a:r>
              <a:rPr lang="en-US" dirty="0"/>
              <a:t> </a:t>
            </a:r>
            <a:r>
              <a:rPr lang="en-US" dirty="0" err="1"/>
              <a:t>Balwatī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06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سـامِـعـيـنْ بُـكـائـي</a:t>
            </a:r>
            <a:br>
              <a:rPr lang="ar-LB" dirty="0"/>
            </a:br>
            <a:r>
              <a:rPr lang="ar-KW" dirty="0"/>
              <a:t>وَحَـسَـرات والِـدَتي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beholders of My Screech </a:t>
            </a:r>
            <a:br>
              <a:rPr lang="en-US" dirty="0"/>
            </a:br>
            <a:r>
              <a:rPr lang="en-US" dirty="0"/>
              <a:t>and My Mother’s Anguishes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Sāmi‘īn</a:t>
            </a:r>
            <a:r>
              <a:rPr lang="en-US" dirty="0"/>
              <a:t> </a:t>
            </a:r>
            <a:r>
              <a:rPr lang="en-US" dirty="0" err="1"/>
              <a:t>Bukā‛ī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waḤasarāt</a:t>
            </a:r>
            <a:r>
              <a:rPr lang="en-US" dirty="0"/>
              <a:t> </a:t>
            </a:r>
            <a:r>
              <a:rPr lang="en-US" dirty="0" err="1"/>
              <a:t>Wālidatī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17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هَ</a:t>
            </a:r>
            <a:r>
              <a:rPr lang="ar-LB" dirty="0"/>
              <a:t>ـ</a:t>
            </a:r>
            <a:r>
              <a:rPr lang="ar-KW" dirty="0"/>
              <a:t>ل وَجَ</a:t>
            </a:r>
            <a:r>
              <a:rPr lang="ar-LB" dirty="0"/>
              <a:t>ـ</a:t>
            </a:r>
            <a:r>
              <a:rPr lang="ar-KW" dirty="0"/>
              <a:t>دتُ</a:t>
            </a:r>
            <a:r>
              <a:rPr lang="ar-LB" dirty="0"/>
              <a:t>ـ</a:t>
            </a:r>
            <a:r>
              <a:rPr lang="ar-KW" dirty="0"/>
              <a:t>م مَ</a:t>
            </a:r>
            <a:r>
              <a:rPr lang="ar-LB" dirty="0"/>
              <a:t>ـ</a:t>
            </a:r>
            <a:r>
              <a:rPr lang="ar-KW" dirty="0"/>
              <a:t>ن بُ</a:t>
            </a:r>
            <a:r>
              <a:rPr lang="ar-LB" dirty="0"/>
              <a:t>ـ</a:t>
            </a:r>
            <a:r>
              <a:rPr lang="ar-KW" dirty="0"/>
              <a:t>لي</a:t>
            </a:r>
            <a:br>
              <a:rPr lang="ar-LB" dirty="0"/>
            </a:br>
            <a:r>
              <a:rPr lang="ar-KW" dirty="0"/>
              <a:t>وَأَص</a:t>
            </a:r>
            <a:r>
              <a:rPr lang="ar-LB" dirty="0"/>
              <a:t>ـ</a:t>
            </a:r>
            <a:r>
              <a:rPr lang="ar-KW" dirty="0"/>
              <a:t>ابَ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هُ مُ</a:t>
            </a:r>
            <a:r>
              <a:rPr lang="ar-LB" dirty="0"/>
              <a:t>ـ</a:t>
            </a:r>
            <a:r>
              <a:rPr lang="ar-KW" dirty="0"/>
              <a:t>ص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بَ</a:t>
            </a:r>
            <a:r>
              <a:rPr lang="ar-LB" dirty="0"/>
              <a:t>ـ</a:t>
            </a:r>
            <a:r>
              <a:rPr lang="ar-KW" dirty="0"/>
              <a:t>تي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Has anyone suffered my affliction?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Hal </a:t>
            </a:r>
            <a:r>
              <a:rPr lang="en-US" dirty="0" err="1"/>
              <a:t>Wajadtum</a:t>
            </a:r>
            <a:r>
              <a:rPr lang="en-US" dirty="0"/>
              <a:t> Man </a:t>
            </a:r>
            <a:r>
              <a:rPr lang="en-US" dirty="0" err="1"/>
              <a:t>Bulī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wa‛Aṣābat’hu</a:t>
            </a:r>
            <a:r>
              <a:rPr lang="en-US" dirty="0"/>
              <a:t> </a:t>
            </a:r>
            <a:r>
              <a:rPr lang="en-US" dirty="0" err="1"/>
              <a:t>Muṣībatī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31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هَ</a:t>
            </a:r>
            <a:r>
              <a:rPr lang="ar-LB" dirty="0"/>
              <a:t>ـ</a:t>
            </a:r>
            <a:r>
              <a:rPr lang="ar-SA" dirty="0"/>
              <a:t>ل مَ</a:t>
            </a:r>
            <a:r>
              <a:rPr lang="ar-LB" dirty="0"/>
              <a:t>ـ</a:t>
            </a:r>
            <a:r>
              <a:rPr lang="ar-SA" dirty="0"/>
              <a:t>ن سُ</a:t>
            </a:r>
            <a:r>
              <a:rPr lang="ar-LB" dirty="0"/>
              <a:t>ـ</a:t>
            </a:r>
            <a:r>
              <a:rPr lang="ar-SA" dirty="0"/>
              <a:t>ق</a:t>
            </a:r>
            <a:r>
              <a:rPr lang="ar-LB" dirty="0"/>
              <a:t>ـ</a:t>
            </a:r>
            <a:r>
              <a:rPr lang="ar-SA" dirty="0"/>
              <a:t>ي كَ</a:t>
            </a:r>
            <a:r>
              <a:rPr lang="ar-LB" dirty="0"/>
              <a:t>ـ</a:t>
            </a:r>
            <a:r>
              <a:rPr lang="ar-SA" dirty="0"/>
              <a:t>أس</a:t>
            </a:r>
            <a:r>
              <a:rPr lang="ar-LB" dirty="0"/>
              <a:t>ـ</a:t>
            </a:r>
            <a:r>
              <a:rPr lang="ar-SA" dirty="0"/>
              <a:t>ي</a:t>
            </a:r>
            <a:br>
              <a:rPr lang="ar-LB" dirty="0"/>
            </a:br>
            <a:r>
              <a:rPr lang="ar-SA" dirty="0"/>
              <a:t>وَاس</a:t>
            </a:r>
            <a:r>
              <a:rPr lang="ar-LB" dirty="0"/>
              <a:t>ـ</a:t>
            </a:r>
            <a:r>
              <a:rPr lang="ar-SA" dirty="0"/>
              <a:t>تَ</a:t>
            </a:r>
            <a:r>
              <a:rPr lang="ar-LB" dirty="0"/>
              <a:t>ـ</a:t>
            </a:r>
            <a:r>
              <a:rPr lang="ar-SA" dirty="0"/>
              <a:t>ط</a:t>
            </a:r>
            <a:r>
              <a:rPr lang="ar-LB" dirty="0"/>
              <a:t>ـ</a:t>
            </a:r>
            <a:r>
              <a:rPr lang="ar-SA" dirty="0"/>
              <a:t>عَ</a:t>
            </a:r>
            <a:r>
              <a:rPr lang="ar-LB" dirty="0"/>
              <a:t>ـ</a:t>
            </a:r>
            <a:r>
              <a:rPr lang="ar-SA" dirty="0"/>
              <a:t>م مَ</a:t>
            </a:r>
            <a:r>
              <a:rPr lang="ar-LB" dirty="0"/>
              <a:t>ـ</a:t>
            </a:r>
            <a:r>
              <a:rPr lang="ar-SA" dirty="0"/>
              <a:t>رارَت</a:t>
            </a:r>
            <a:r>
              <a:rPr lang="ar-LB" dirty="0"/>
              <a:t>ـ</a:t>
            </a:r>
            <a:r>
              <a:rPr lang="ar-SA" dirty="0"/>
              <a:t>ي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4AF85FA-ED8A-4C74-BAB3-E12D36074E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Had he consumed my cup of misery?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3FD498-EC2A-4328-A5EF-D195C00D5D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Hal Man </a:t>
            </a:r>
            <a:r>
              <a:rPr lang="en-US" dirty="0" err="1"/>
              <a:t>Suqī</a:t>
            </a:r>
            <a:r>
              <a:rPr lang="en-US" dirty="0"/>
              <a:t> </a:t>
            </a:r>
            <a:r>
              <a:rPr lang="en-US" dirty="0" err="1"/>
              <a:t>Ka‛sī</a:t>
            </a:r>
            <a:br>
              <a:rPr lang="en-US" dirty="0"/>
            </a:br>
            <a:r>
              <a:rPr lang="en-US" dirty="0" err="1"/>
              <a:t>waEstaṭ‘am</a:t>
            </a:r>
            <a:r>
              <a:rPr lang="en-US" dirty="0"/>
              <a:t> </a:t>
            </a:r>
            <a:r>
              <a:rPr lang="en-US" dirty="0" err="1"/>
              <a:t>Marāratī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يا مَ</a:t>
            </a:r>
            <a:r>
              <a:rPr lang="ar-LB" dirty="0"/>
              <a:t>ــ</a:t>
            </a:r>
            <a:r>
              <a:rPr lang="ar-SA" dirty="0"/>
              <a:t>ريَ</a:t>
            </a:r>
            <a:r>
              <a:rPr lang="ar-LB" dirty="0"/>
              <a:t>ــ</a:t>
            </a:r>
            <a:r>
              <a:rPr lang="ar-SA" dirty="0"/>
              <a:t>م أُمِّ</a:t>
            </a:r>
            <a:r>
              <a:rPr lang="ar-LB" dirty="0"/>
              <a:t>ــ</a:t>
            </a:r>
            <a:r>
              <a:rPr lang="ar-SA" dirty="0"/>
              <a:t>ي</a:t>
            </a:r>
            <a:br>
              <a:rPr lang="ar-LB" dirty="0"/>
            </a:br>
            <a:r>
              <a:rPr lang="ar-SA" dirty="0"/>
              <a:t>نَح</a:t>
            </a:r>
            <a:r>
              <a:rPr lang="ar-LB" dirty="0"/>
              <a:t>ـ</a:t>
            </a:r>
            <a:r>
              <a:rPr lang="ar-SA" dirty="0"/>
              <a:t>ي</a:t>
            </a:r>
            <a:r>
              <a:rPr lang="ar-LB" dirty="0"/>
              <a:t>ـ</a:t>
            </a:r>
            <a:r>
              <a:rPr lang="ar-SA" dirty="0"/>
              <a:t>بُ</a:t>
            </a:r>
            <a:r>
              <a:rPr lang="ar-LB" dirty="0"/>
              <a:t>ـ</a:t>
            </a:r>
            <a:r>
              <a:rPr lang="ar-SA" dirty="0"/>
              <a:t>كِ يَ</a:t>
            </a:r>
            <a:r>
              <a:rPr lang="ar-LB" dirty="0"/>
              <a:t>ـ</a:t>
            </a:r>
            <a:r>
              <a:rPr lang="ar-SA" dirty="0"/>
              <a:t>زي</a:t>
            </a:r>
            <a:r>
              <a:rPr lang="ar-LB" dirty="0"/>
              <a:t>ـ</a:t>
            </a:r>
            <a:r>
              <a:rPr lang="ar-SA" dirty="0"/>
              <a:t>دُ أَدْمُعي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11BCADB-7238-45CB-8770-9C6AA5AA65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Mary, My Mother</a:t>
            </a:r>
            <a:endParaRPr lang="ar-LB" dirty="0"/>
          </a:p>
          <a:p>
            <a:r>
              <a:rPr lang="en-US" dirty="0"/>
              <a:t>Your crying is crushing My Heart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4C47EB-7800-490F-8674-1D5392AA2F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Maryam ‛</a:t>
            </a:r>
            <a:r>
              <a:rPr lang="en-US" dirty="0" err="1"/>
              <a:t>Ummī</a:t>
            </a:r>
            <a:br>
              <a:rPr lang="en-US" dirty="0"/>
            </a:br>
            <a:r>
              <a:rPr lang="en-US" dirty="0" err="1"/>
              <a:t>Naḥībuki</a:t>
            </a:r>
            <a:r>
              <a:rPr lang="en-US" dirty="0"/>
              <a:t> </a:t>
            </a:r>
            <a:r>
              <a:rPr lang="en-US" dirty="0" err="1"/>
              <a:t>Yazīdu</a:t>
            </a:r>
            <a:r>
              <a:rPr lang="en-US" dirty="0"/>
              <a:t> ‛</a:t>
            </a:r>
            <a:r>
              <a:rPr lang="en-US" dirty="0" err="1"/>
              <a:t>Admu‘ī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03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إِرْحَ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ـ</a:t>
            </a:r>
            <a:r>
              <a:rPr lang="ar-KW" dirty="0"/>
              <a:t>ي أُس</a:t>
            </a:r>
            <a:r>
              <a:rPr lang="ar-LB" dirty="0"/>
              <a:t>ـ</a:t>
            </a:r>
            <a:r>
              <a:rPr lang="ar-KW" dirty="0"/>
              <a:t>كُ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ي</a:t>
            </a:r>
            <a:br>
              <a:rPr lang="ar-LB" dirty="0"/>
            </a:br>
            <a:r>
              <a:rPr lang="ar-KW" dirty="0"/>
              <a:t>أُت</a:t>
            </a:r>
            <a:r>
              <a:rPr lang="ar-LB" dirty="0"/>
              <a:t>ـ</a:t>
            </a:r>
            <a:r>
              <a:rPr lang="ar-KW" dirty="0"/>
              <a:t>رُك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ني إِرْجَ</a:t>
            </a:r>
            <a:r>
              <a:rPr lang="ar-LB" dirty="0"/>
              <a:t>ـ</a:t>
            </a:r>
            <a:r>
              <a:rPr lang="ar-KW" dirty="0"/>
              <a:t>ع</a:t>
            </a:r>
            <a:r>
              <a:rPr lang="ar-LB" dirty="0"/>
              <a:t>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beseech You, Cry no more </a:t>
            </a:r>
            <a:br>
              <a:rPr lang="en-US" dirty="0"/>
            </a:br>
            <a:r>
              <a:rPr lang="en-US" dirty="0"/>
              <a:t>for at once we shall part!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/>
              <a:t>‛</a:t>
            </a:r>
            <a:r>
              <a:rPr lang="en-US" dirty="0" err="1"/>
              <a:t>Erḥamīnī</a:t>
            </a:r>
            <a:r>
              <a:rPr lang="en-US" dirty="0"/>
              <a:t> ‛</a:t>
            </a:r>
            <a:r>
              <a:rPr lang="en-US" dirty="0" err="1"/>
              <a:t>Uskutī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Utrukīnī</a:t>
            </a:r>
            <a:r>
              <a:rPr lang="en-US" dirty="0"/>
              <a:t> ‛</a:t>
            </a:r>
            <a:r>
              <a:rPr lang="en-US" dirty="0" err="1"/>
              <a:t>Erja‘ī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72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يا أَبَ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اه لِ</a:t>
            </a:r>
            <a:r>
              <a:rPr lang="ar-LB" dirty="0"/>
              <a:t>ـ</a:t>
            </a:r>
            <a:r>
              <a:rPr lang="ar-KW" dirty="0"/>
              <a:t>ماذا</a:t>
            </a:r>
            <a:br>
              <a:rPr lang="ar-LB" dirty="0"/>
            </a:br>
            <a:r>
              <a:rPr lang="ar-KW" dirty="0"/>
              <a:t>تَـتـرُكُني بِوَجَـعـي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B83ADE-8039-4B0B-80C8-62799124F4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“Oh Father, why have You forsaken Me?”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Abatāh</a:t>
            </a:r>
            <a:r>
              <a:rPr lang="en-US" dirty="0"/>
              <a:t> </a:t>
            </a:r>
            <a:r>
              <a:rPr lang="en-US" dirty="0" err="1"/>
              <a:t>liMādhā</a:t>
            </a:r>
            <a:br>
              <a:rPr lang="en-US" dirty="0"/>
            </a:br>
            <a:r>
              <a:rPr lang="en-US" dirty="0" err="1"/>
              <a:t>Tatrukunī</a:t>
            </a:r>
            <a:r>
              <a:rPr lang="en-US" dirty="0"/>
              <a:t> </a:t>
            </a:r>
            <a:r>
              <a:rPr lang="en-US" dirty="0" err="1"/>
              <a:t>biWaja‘ī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52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خَ</a:t>
            </a:r>
            <a:r>
              <a:rPr lang="ar-LB" dirty="0"/>
              <a:t>ـ</a:t>
            </a:r>
            <a:r>
              <a:rPr lang="ar-KW" dirty="0"/>
              <a:t>نَ</a:t>
            </a:r>
            <a:r>
              <a:rPr lang="ar-LB" dirty="0"/>
              <a:t>ـ</a:t>
            </a:r>
            <a:r>
              <a:rPr lang="ar-KW" dirty="0"/>
              <a:t>قَ</a:t>
            </a:r>
            <a:r>
              <a:rPr lang="ar-LB" dirty="0"/>
              <a:t>ـ</a:t>
            </a:r>
            <a:r>
              <a:rPr lang="ar-KW" dirty="0"/>
              <a:t>تْ</a:t>
            </a:r>
            <a:r>
              <a:rPr lang="ar-LB" dirty="0"/>
              <a:t>ـ</a:t>
            </a:r>
            <a:r>
              <a:rPr lang="ar-KW" dirty="0"/>
              <a:t>ني الحَ</a:t>
            </a:r>
            <a:r>
              <a:rPr lang="ar-LB" dirty="0"/>
              <a:t>ـ</a:t>
            </a:r>
            <a:r>
              <a:rPr lang="ar-KW" dirty="0"/>
              <a:t>سَ</a:t>
            </a:r>
            <a:r>
              <a:rPr lang="ar-LB" dirty="0"/>
              <a:t>ـ</a:t>
            </a:r>
            <a:r>
              <a:rPr lang="ar-KW" dirty="0"/>
              <a:t>رات</a:t>
            </a:r>
            <a:br>
              <a:rPr lang="ar-LB" dirty="0"/>
            </a:br>
            <a:r>
              <a:rPr lang="ar-KW" dirty="0"/>
              <a:t>وَتَ</a:t>
            </a:r>
            <a:r>
              <a:rPr lang="ar-LB" dirty="0"/>
              <a:t>ـ</a:t>
            </a:r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زَّقَ</a:t>
            </a:r>
            <a:r>
              <a:rPr lang="ar-LB" dirty="0"/>
              <a:t>ـ</a:t>
            </a:r>
            <a:r>
              <a:rPr lang="ar-KW" dirty="0"/>
              <a:t>ت أَض</a:t>
            </a:r>
            <a:r>
              <a:rPr lang="ar-LB" dirty="0"/>
              <a:t>ـ</a:t>
            </a:r>
            <a:r>
              <a:rPr lang="ar-KW" dirty="0"/>
              <a:t>لُ</a:t>
            </a:r>
            <a:r>
              <a:rPr lang="ar-LB" dirty="0"/>
              <a:t>ـ</a:t>
            </a:r>
            <a:r>
              <a:rPr lang="ar-KW" dirty="0"/>
              <a:t>ع</a:t>
            </a:r>
            <a:r>
              <a:rPr lang="ar-LB" dirty="0"/>
              <a:t>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86CF1A-5BD0-4A5D-BE1B-F96894EC78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have been strangled by heartbreaks </a:t>
            </a:r>
            <a:br>
              <a:rPr lang="en-US" dirty="0"/>
            </a:br>
            <a:r>
              <a:rPr lang="en-US" dirty="0"/>
              <a:t>and My ribs were torn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5000"/>
              </a:lnSpc>
            </a:pPr>
            <a:r>
              <a:rPr lang="en-US" dirty="0" err="1"/>
              <a:t>Khanaqatnīl</a:t>
            </a:r>
            <a:r>
              <a:rPr lang="en-US" dirty="0"/>
              <a:t> </a:t>
            </a:r>
            <a:r>
              <a:rPr lang="en-US" dirty="0" err="1"/>
              <a:t>Ḥasarāt</a:t>
            </a:r>
            <a:br>
              <a:rPr lang="en-US" dirty="0"/>
            </a:br>
            <a:r>
              <a:rPr lang="en-US" dirty="0" err="1"/>
              <a:t>waTamazzaqat</a:t>
            </a:r>
            <a:r>
              <a:rPr lang="en-US" dirty="0"/>
              <a:t> ‛</a:t>
            </a:r>
            <a:r>
              <a:rPr lang="en-US" dirty="0" err="1"/>
              <a:t>Aḍlu‘ī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60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722</TotalTime>
  <Words>727</Words>
  <Application>Microsoft Office PowerPoint</Application>
  <PresentationFormat>Widescreen</PresentationFormat>
  <Paragraphs>75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5_Office Theme</vt:lpstr>
      <vt:lpstr>يــا شَــعْــبـي وصَــحْــبــي</vt:lpstr>
      <vt:lpstr>يا شَـعــبي وَصَـحْـبـي أَيـنَ عَـهـدُ الأَيْـمـان</vt:lpstr>
      <vt:lpstr>أَيـنَ الـوَفا بِـالـحُبّ وَالوَداد وَالرِّضـوان</vt:lpstr>
      <vt:lpstr>كَـالــقـاتِـل وَالـعَـدُوّ دَفَـعـتُـمـونـي لِـلهَـوان</vt:lpstr>
      <vt:lpstr>وَمـا بَـيـنَ الـلِّـصَّـيْـن صَـلَـبـتُـمـونـي عُـريان</vt:lpstr>
      <vt:lpstr>تُـرى مـاذا عَـمَـلي فَـصـارَ هـذا جَـزائي</vt:lpstr>
      <vt:lpstr>تُـرى مَـن هُـوَ الـمُـدَّعـي وَمـا هُـوَ وُجـوب قَـضائي</vt:lpstr>
      <vt:lpstr>أَمـا تَـذكُـرونَ الـجَـمـيـل أَمـا تَـذكُـرونَ سَـخـائي</vt:lpstr>
      <vt:lpstr>كَـم عَـلـيـلٍ كَـم سَـقـيـم قَـد شَـفـاهُ اعْـتِـنـائـي</vt:lpstr>
      <vt:lpstr>يـا نـاظِريـنَ شِـدَّتي يـا مُـبـصِـريـنَ بَـلـوَتي</vt:lpstr>
      <vt:lpstr>يـا سـامِـعـيـنْ بُـكـائـي وَحَـسَـرات والِـدَتي</vt:lpstr>
      <vt:lpstr>هَـل وَجَـدتُـم مَـن بُـلي وَأَصـابَـتـهُ مُـصـيـبَـتي</vt:lpstr>
      <vt:lpstr>هَـل مَـن سُـقـي كَـأسـي وَاسـتَـطـعَـم مَـرارَتـي</vt:lpstr>
      <vt:lpstr>يا مَــريَــم أُمِّــي نَحـيـبُـكِ يَـزيـدُ أَدْمُعي</vt:lpstr>
      <vt:lpstr>إِرْحَـمـيـنـي أُسـكُـتـي أُتـرُكـيـني إِرْجَـعـي</vt:lpstr>
      <vt:lpstr>يا أَبَـتـاه لِـماذا تَـتـرُكُني بِوَجَـعـي</vt:lpstr>
      <vt:lpstr>خَـنَـقَـتْـني الحَـسَـرات وَتَـمَـزَّقَـت أَضـلُـعـي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5</cp:revision>
  <dcterms:created xsi:type="dcterms:W3CDTF">2014-06-01T05:24:09Z</dcterms:created>
  <dcterms:modified xsi:type="dcterms:W3CDTF">2026-04-02T11:13:43Z</dcterms:modified>
  <cp:category/>
</cp:coreProperties>
</file>