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1"/>
  </p:sldMasterIdLst>
  <p:notesMasterIdLst>
    <p:notesMasterId r:id="rId25"/>
  </p:notesMasterIdLst>
  <p:handoutMasterIdLst>
    <p:handoutMasterId r:id="rId26"/>
  </p:handoutMasterIdLst>
  <p:sldIdLst>
    <p:sldId id="256" r:id="rId2"/>
    <p:sldId id="283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94" r:id="rId13"/>
    <p:sldId id="295" r:id="rId14"/>
    <p:sldId id="296" r:id="rId15"/>
    <p:sldId id="297" r:id="rId16"/>
    <p:sldId id="298" r:id="rId17"/>
    <p:sldId id="299" r:id="rId18"/>
    <p:sldId id="306" r:id="rId19"/>
    <p:sldId id="307" r:id="rId20"/>
    <p:sldId id="310" r:id="rId21"/>
    <p:sldId id="311" r:id="rId22"/>
    <p:sldId id="308" r:id="rId23"/>
    <p:sldId id="309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41E48B0-F3B6-41E8-B42F-57684F7D9ED7}" v="19" dt="2020-05-06T18:08:56.8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1" autoAdjust="0"/>
    <p:restoredTop sz="94660"/>
  </p:normalViewPr>
  <p:slideViewPr>
    <p:cSldViewPr snapToGrid="0" snapToObjects="1">
      <p:cViewPr varScale="1">
        <p:scale>
          <a:sx n="32" d="100"/>
          <a:sy n="32" d="100"/>
        </p:scale>
        <p:origin x="52" y="71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B41E48B0-F3B6-41E8-B42F-57684F7D9ED7}"/>
    <pc:docChg chg="undo custSel addSld delSld modSld modMainMaster">
      <pc:chgData name="Honey Funny" userId="4338458a21b77d3f" providerId="LiveId" clId="{B41E48B0-F3B6-41E8-B42F-57684F7D9ED7}" dt="2020-05-06T18:09:23.960" v="335" actId="20577"/>
      <pc:docMkLst>
        <pc:docMk/>
      </pc:docMkLst>
      <pc:sldChg chg="delSp modSp mod">
        <pc:chgData name="Honey Funny" userId="4338458a21b77d3f" providerId="LiveId" clId="{B41E48B0-F3B6-41E8-B42F-57684F7D9ED7}" dt="2020-05-06T18:09:23.960" v="335" actId="20577"/>
        <pc:sldMkLst>
          <pc:docMk/>
          <pc:sldMk cId="707032664" sldId="256"/>
        </pc:sldMkLst>
        <pc:spChg chg="mod">
          <ac:chgData name="Honey Funny" userId="4338458a21b77d3f" providerId="LiveId" clId="{B41E48B0-F3B6-41E8-B42F-57684F7D9ED7}" dt="2020-05-06T17:43:34.732" v="69"/>
          <ac:spMkLst>
            <pc:docMk/>
            <pc:sldMk cId="707032664" sldId="256"/>
            <ac:spMk id="11" creationId="{F12353D4-3393-48EA-96D0-E658D9A8174B}"/>
          </ac:spMkLst>
        </pc:spChg>
        <pc:spChg chg="mod">
          <ac:chgData name="Honey Funny" userId="4338458a21b77d3f" providerId="LiveId" clId="{B41E48B0-F3B6-41E8-B42F-57684F7D9ED7}" dt="2020-05-06T17:42:04.563" v="61" actId="12788"/>
          <ac:spMkLst>
            <pc:docMk/>
            <pc:sldMk cId="707032664" sldId="256"/>
            <ac:spMk id="17" creationId="{D9989734-580A-4FF7-BAA5-FE9FBB9C51D7}"/>
          </ac:spMkLst>
        </pc:spChg>
        <pc:spChg chg="mod">
          <ac:chgData name="Honey Funny" userId="4338458a21b77d3f" providerId="LiveId" clId="{B41E48B0-F3B6-41E8-B42F-57684F7D9ED7}" dt="2020-05-06T17:42:04.563" v="61" actId="12788"/>
          <ac:spMkLst>
            <pc:docMk/>
            <pc:sldMk cId="707032664" sldId="256"/>
            <ac:spMk id="18" creationId="{37975E1D-2AF2-4AF6-A1E7-625FBEB001BD}"/>
          </ac:spMkLst>
        </pc:spChg>
        <pc:spChg chg="del">
          <ac:chgData name="Honey Funny" userId="4338458a21b77d3f" providerId="LiveId" clId="{B41E48B0-F3B6-41E8-B42F-57684F7D9ED7}" dt="2020-05-06T17:40:12.716" v="1" actId="478"/>
          <ac:spMkLst>
            <pc:docMk/>
            <pc:sldMk cId="707032664" sldId="256"/>
            <ac:spMk id="19" creationId="{FB66E786-3AAE-4861-89C1-EC6B428C9B0B}"/>
          </ac:spMkLst>
        </pc:spChg>
        <pc:spChg chg="del">
          <ac:chgData name="Honey Funny" userId="4338458a21b77d3f" providerId="LiveId" clId="{B41E48B0-F3B6-41E8-B42F-57684F7D9ED7}" dt="2020-05-06T17:40:12.716" v="1" actId="478"/>
          <ac:spMkLst>
            <pc:docMk/>
            <pc:sldMk cId="707032664" sldId="256"/>
            <ac:spMk id="20" creationId="{57328135-6437-419A-8588-C5BE4C4E81FE}"/>
          </ac:spMkLst>
        </pc:spChg>
        <pc:spChg chg="mod">
          <ac:chgData name="Honey Funny" userId="4338458a21b77d3f" providerId="LiveId" clId="{B41E48B0-F3B6-41E8-B42F-57684F7D9ED7}" dt="2020-05-06T18:09:23.960" v="335" actId="20577"/>
          <ac:spMkLst>
            <pc:docMk/>
            <pc:sldMk cId="707032664" sldId="256"/>
            <ac:spMk id="21" creationId="{82E08425-5793-4307-87D3-F9D4F7AB6497}"/>
          </ac:spMkLst>
        </pc:spChg>
        <pc:spChg chg="mod">
          <ac:chgData name="Honey Funny" userId="4338458a21b77d3f" providerId="LiveId" clId="{B41E48B0-F3B6-41E8-B42F-57684F7D9ED7}" dt="2020-05-06T17:43:34.732" v="69"/>
          <ac:spMkLst>
            <pc:docMk/>
            <pc:sldMk cId="707032664" sldId="256"/>
            <ac:spMk id="22" creationId="{179F5724-4C74-4FEA-86B0-C18B18700254}"/>
          </ac:spMkLst>
        </pc:spChg>
        <pc:spChg chg="del">
          <ac:chgData name="Honey Funny" userId="4338458a21b77d3f" providerId="LiveId" clId="{B41E48B0-F3B6-41E8-B42F-57684F7D9ED7}" dt="2020-05-06T17:40:12.716" v="1" actId="478"/>
          <ac:spMkLst>
            <pc:docMk/>
            <pc:sldMk cId="707032664" sldId="256"/>
            <ac:spMk id="35" creationId="{1915F382-19A4-42F8-B3D2-AB96BCC5D761}"/>
          </ac:spMkLst>
        </pc:spChg>
        <pc:spChg chg="mod">
          <ac:chgData name="Honey Funny" userId="4338458a21b77d3f" providerId="LiveId" clId="{B41E48B0-F3B6-41E8-B42F-57684F7D9ED7}" dt="2020-05-06T17:42:04.563" v="61" actId="12788"/>
          <ac:spMkLst>
            <pc:docMk/>
            <pc:sldMk cId="707032664" sldId="256"/>
            <ac:spMk id="36" creationId="{4FAB83D7-6CEC-4959-AC00-07324100448C}"/>
          </ac:spMkLst>
        </pc:spChg>
        <pc:spChg chg="mod">
          <ac:chgData name="Honey Funny" userId="4338458a21b77d3f" providerId="LiveId" clId="{B41E48B0-F3B6-41E8-B42F-57684F7D9ED7}" dt="2020-05-06T17:40:27.624" v="18" actId="20577"/>
          <ac:spMkLst>
            <pc:docMk/>
            <pc:sldMk cId="707032664" sldId="256"/>
            <ac:spMk id="38" creationId="{0288BC3B-A1F6-4ADE-9AA1-408092E8F534}"/>
          </ac:spMkLst>
        </pc:spChg>
        <pc:spChg chg="mod">
          <ac:chgData name="Honey Funny" userId="4338458a21b77d3f" providerId="LiveId" clId="{B41E48B0-F3B6-41E8-B42F-57684F7D9ED7}" dt="2020-05-06T17:40:36.412" v="35" actId="20577"/>
          <ac:spMkLst>
            <pc:docMk/>
            <pc:sldMk cId="707032664" sldId="256"/>
            <ac:spMk id="42" creationId="{23481984-82CA-4A7D-A7D9-2C9089204393}"/>
          </ac:spMkLst>
        </pc:spChg>
      </pc:sldChg>
      <pc:sldChg chg="modSp mod">
        <pc:chgData name="Honey Funny" userId="4338458a21b77d3f" providerId="LiveId" clId="{B41E48B0-F3B6-41E8-B42F-57684F7D9ED7}" dt="2020-05-06T17:55:15.411" v="96" actId="20577"/>
        <pc:sldMkLst>
          <pc:docMk/>
          <pc:sldMk cId="1374685987" sldId="283"/>
        </pc:sldMkLst>
        <pc:spChg chg="mod">
          <ac:chgData name="Honey Funny" userId="4338458a21b77d3f" providerId="LiveId" clId="{B41E48B0-F3B6-41E8-B42F-57684F7D9ED7}" dt="2020-05-06T17:55:05.278" v="95" actId="255"/>
          <ac:spMkLst>
            <pc:docMk/>
            <pc:sldMk cId="1374685987" sldId="283"/>
            <ac:spMk id="5" creationId="{A9CFA67B-EE68-4004-B7B1-CECE7BBD58AB}"/>
          </ac:spMkLst>
        </pc:spChg>
        <pc:spChg chg="mod">
          <ac:chgData name="Honey Funny" userId="4338458a21b77d3f" providerId="LiveId" clId="{B41E48B0-F3B6-41E8-B42F-57684F7D9ED7}" dt="2020-05-06T17:54:52.033" v="94"/>
          <ac:spMkLst>
            <pc:docMk/>
            <pc:sldMk cId="1374685987" sldId="283"/>
            <ac:spMk id="6" creationId="{BAE0DAA9-21A4-494B-B389-16D7518C9C00}"/>
          </ac:spMkLst>
        </pc:spChg>
        <pc:spChg chg="mod">
          <ac:chgData name="Honey Funny" userId="4338458a21b77d3f" providerId="LiveId" clId="{B41E48B0-F3B6-41E8-B42F-57684F7D9ED7}" dt="2020-05-06T17:55:15.411" v="96" actId="20577"/>
          <ac:spMkLst>
            <pc:docMk/>
            <pc:sldMk cId="1374685987" sldId="283"/>
            <ac:spMk id="7" creationId="{A0DCD8CF-4A8F-477E-8D70-D314AD6FBA4F}"/>
          </ac:spMkLst>
        </pc:spChg>
      </pc:sldChg>
      <pc:sldChg chg="modSp del mod">
        <pc:chgData name="Honey Funny" userId="4338458a21b77d3f" providerId="LiveId" clId="{B41E48B0-F3B6-41E8-B42F-57684F7D9ED7}" dt="2020-05-06T17:54:28.206" v="82" actId="47"/>
        <pc:sldMkLst>
          <pc:docMk/>
          <pc:sldMk cId="2452372685" sldId="284"/>
        </pc:sldMkLst>
        <pc:spChg chg="mod">
          <ac:chgData name="Honey Funny" userId="4338458a21b77d3f" providerId="LiveId" clId="{B41E48B0-F3B6-41E8-B42F-57684F7D9ED7}" dt="2020-05-06T17:42:48.831" v="64"/>
          <ac:spMkLst>
            <pc:docMk/>
            <pc:sldMk cId="2452372685" sldId="284"/>
            <ac:spMk id="11" creationId="{F12353D4-3393-48EA-96D0-E658D9A8174B}"/>
          </ac:spMkLst>
        </pc:spChg>
        <pc:spChg chg="mod">
          <ac:chgData name="Honey Funny" userId="4338458a21b77d3f" providerId="LiveId" clId="{B41E48B0-F3B6-41E8-B42F-57684F7D9ED7}" dt="2020-05-06T17:53:43.147" v="81" actId="20577"/>
          <ac:spMkLst>
            <pc:docMk/>
            <pc:sldMk cId="2452372685" sldId="284"/>
            <ac:spMk id="21" creationId="{82E08425-5793-4307-87D3-F9D4F7AB6497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2452372685" sldId="284"/>
            <ac:spMk id="22" creationId="{179F5724-4C74-4FEA-86B0-C18B18700254}"/>
          </ac:spMkLst>
        </pc:spChg>
      </pc:sldChg>
      <pc:sldChg chg="modSp mod">
        <pc:chgData name="Honey Funny" userId="4338458a21b77d3f" providerId="LiveId" clId="{B41E48B0-F3B6-41E8-B42F-57684F7D9ED7}" dt="2020-05-06T17:56:16.383" v="106"/>
        <pc:sldMkLst>
          <pc:docMk/>
          <pc:sldMk cId="3997883826" sldId="285"/>
        </pc:sldMkLst>
        <pc:spChg chg="mod">
          <ac:chgData name="Honey Funny" userId="4338458a21b77d3f" providerId="LiveId" clId="{B41E48B0-F3B6-41E8-B42F-57684F7D9ED7}" dt="2020-05-06T17:56:16.383" v="106"/>
          <ac:spMkLst>
            <pc:docMk/>
            <pc:sldMk cId="3997883826" sldId="285"/>
            <ac:spMk id="2" creationId="{50EB1A55-081B-45E1-9A16-9A74FD51AC8E}"/>
          </ac:spMkLst>
        </pc:spChg>
        <pc:spChg chg="mod">
          <ac:chgData name="Honey Funny" userId="4338458a21b77d3f" providerId="LiveId" clId="{B41E48B0-F3B6-41E8-B42F-57684F7D9ED7}" dt="2020-05-06T17:56:16.383" v="106"/>
          <ac:spMkLst>
            <pc:docMk/>
            <pc:sldMk cId="3997883826" sldId="285"/>
            <ac:spMk id="3" creationId="{40F33CA0-F7CB-484D-9711-4FF46C46837A}"/>
          </ac:spMkLst>
        </pc:spChg>
        <pc:spChg chg="mod">
          <ac:chgData name="Honey Funny" userId="4338458a21b77d3f" providerId="LiveId" clId="{B41E48B0-F3B6-41E8-B42F-57684F7D9ED7}" dt="2020-05-06T17:56:16.383" v="106"/>
          <ac:spMkLst>
            <pc:docMk/>
            <pc:sldMk cId="3997883826" sldId="285"/>
            <ac:spMk id="4" creationId="{68224519-4A42-4D62-9576-E5F6E14B8AB3}"/>
          </ac:spMkLst>
        </pc:spChg>
      </pc:sldChg>
      <pc:sldChg chg="modSp mod">
        <pc:chgData name="Honey Funny" userId="4338458a21b77d3f" providerId="LiveId" clId="{B41E48B0-F3B6-41E8-B42F-57684F7D9ED7}" dt="2020-05-06T17:56:39.556" v="121" actId="20577"/>
        <pc:sldMkLst>
          <pc:docMk/>
          <pc:sldMk cId="48841910" sldId="286"/>
        </pc:sldMkLst>
        <pc:spChg chg="mod">
          <ac:chgData name="Honey Funny" userId="4338458a21b77d3f" providerId="LiveId" clId="{B41E48B0-F3B6-41E8-B42F-57684F7D9ED7}" dt="2020-05-06T17:56:35.714" v="120" actId="6549"/>
          <ac:spMkLst>
            <pc:docMk/>
            <pc:sldMk cId="48841910" sldId="286"/>
            <ac:spMk id="2" creationId="{6BDF86B6-8F44-4391-A831-58D0D77B1261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48841910" sldId="286"/>
            <ac:spMk id="3" creationId="{2FF5762F-89CC-4021-98C4-A2A1E53BE13A}"/>
          </ac:spMkLst>
        </pc:spChg>
        <pc:spChg chg="mod">
          <ac:chgData name="Honey Funny" userId="4338458a21b77d3f" providerId="LiveId" clId="{B41E48B0-F3B6-41E8-B42F-57684F7D9ED7}" dt="2020-05-06T17:56:39.556" v="121" actId="20577"/>
          <ac:spMkLst>
            <pc:docMk/>
            <pc:sldMk cId="48841910" sldId="286"/>
            <ac:spMk id="4" creationId="{AE76DEC5-9BAA-4230-A532-7FA04EF524A5}"/>
          </ac:spMkLst>
        </pc:spChg>
      </pc:sldChg>
      <pc:sldChg chg="modSp mod">
        <pc:chgData name="Honey Funny" userId="4338458a21b77d3f" providerId="LiveId" clId="{B41E48B0-F3B6-41E8-B42F-57684F7D9ED7}" dt="2020-05-06T17:57:08.327" v="135" actId="6549"/>
        <pc:sldMkLst>
          <pc:docMk/>
          <pc:sldMk cId="3964950350" sldId="287"/>
        </pc:sldMkLst>
        <pc:spChg chg="mod">
          <ac:chgData name="Honey Funny" userId="4338458a21b77d3f" providerId="LiveId" clId="{B41E48B0-F3B6-41E8-B42F-57684F7D9ED7}" dt="2020-05-06T17:57:08.327" v="135" actId="6549"/>
          <ac:spMkLst>
            <pc:docMk/>
            <pc:sldMk cId="3964950350" sldId="287"/>
            <ac:spMk id="2" creationId="{2E96E311-C9B4-4524-AE11-FFB79DAD7130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3964950350" sldId="287"/>
            <ac:spMk id="3" creationId="{26D551B0-8D28-420F-B59D-091E0115292C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3964950350" sldId="287"/>
            <ac:spMk id="4" creationId="{866D7BF0-C368-4546-ADAD-39E948F02265}"/>
          </ac:spMkLst>
        </pc:spChg>
      </pc:sldChg>
      <pc:sldChg chg="modSp mod">
        <pc:chgData name="Honey Funny" userId="4338458a21b77d3f" providerId="LiveId" clId="{B41E48B0-F3B6-41E8-B42F-57684F7D9ED7}" dt="2020-05-06T17:57:54.781" v="148" actId="20577"/>
        <pc:sldMkLst>
          <pc:docMk/>
          <pc:sldMk cId="3369401949" sldId="288"/>
        </pc:sldMkLst>
        <pc:spChg chg="mod">
          <ac:chgData name="Honey Funny" userId="4338458a21b77d3f" providerId="LiveId" clId="{B41E48B0-F3B6-41E8-B42F-57684F7D9ED7}" dt="2020-05-06T17:57:51.734" v="147" actId="255"/>
          <ac:spMkLst>
            <pc:docMk/>
            <pc:sldMk cId="3369401949" sldId="288"/>
            <ac:spMk id="2" creationId="{1B897932-485D-4EA8-97C0-3D215441FD35}"/>
          </ac:spMkLst>
        </pc:spChg>
        <pc:spChg chg="mod">
          <ac:chgData name="Honey Funny" userId="4338458a21b77d3f" providerId="LiveId" clId="{B41E48B0-F3B6-41E8-B42F-57684F7D9ED7}" dt="2020-05-06T17:57:46.680" v="146"/>
          <ac:spMkLst>
            <pc:docMk/>
            <pc:sldMk cId="3369401949" sldId="288"/>
            <ac:spMk id="3" creationId="{151781EB-17E0-4A24-87BF-3C19D895C007}"/>
          </ac:spMkLst>
        </pc:spChg>
        <pc:spChg chg="mod">
          <ac:chgData name="Honey Funny" userId="4338458a21b77d3f" providerId="LiveId" clId="{B41E48B0-F3B6-41E8-B42F-57684F7D9ED7}" dt="2020-05-06T17:57:54.781" v="148" actId="20577"/>
          <ac:spMkLst>
            <pc:docMk/>
            <pc:sldMk cId="3369401949" sldId="288"/>
            <ac:spMk id="4" creationId="{E2306035-3504-4784-8AED-DD45A91461BC}"/>
          </ac:spMkLst>
        </pc:spChg>
      </pc:sldChg>
      <pc:sldChg chg="modSp mod">
        <pc:chgData name="Honey Funny" userId="4338458a21b77d3f" providerId="LiveId" clId="{B41E48B0-F3B6-41E8-B42F-57684F7D9ED7}" dt="2020-05-06T17:58:34.460" v="156" actId="255"/>
        <pc:sldMkLst>
          <pc:docMk/>
          <pc:sldMk cId="252726616" sldId="289"/>
        </pc:sldMkLst>
        <pc:spChg chg="mod">
          <ac:chgData name="Honey Funny" userId="4338458a21b77d3f" providerId="LiveId" clId="{B41E48B0-F3B6-41E8-B42F-57684F7D9ED7}" dt="2020-05-06T17:58:18.055" v="155" actId="6549"/>
          <ac:spMkLst>
            <pc:docMk/>
            <pc:sldMk cId="252726616" sldId="289"/>
            <ac:spMk id="2" creationId="{A21927D5-DB6B-475E-A869-BDFB6DAAFEA0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252726616" sldId="289"/>
            <ac:spMk id="3" creationId="{668AF095-126C-48C4-B082-398D1D2BA56F}"/>
          </ac:spMkLst>
        </pc:spChg>
        <pc:spChg chg="mod">
          <ac:chgData name="Honey Funny" userId="4338458a21b77d3f" providerId="LiveId" clId="{B41E48B0-F3B6-41E8-B42F-57684F7D9ED7}" dt="2020-05-06T17:58:34.460" v="156" actId="255"/>
          <ac:spMkLst>
            <pc:docMk/>
            <pc:sldMk cId="252726616" sldId="289"/>
            <ac:spMk id="4" creationId="{8EAAE562-F267-4B50-91C6-ED38A4E7DC5F}"/>
          </ac:spMkLst>
        </pc:spChg>
      </pc:sldChg>
      <pc:sldChg chg="modSp mod">
        <pc:chgData name="Honey Funny" userId="4338458a21b77d3f" providerId="LiveId" clId="{B41E48B0-F3B6-41E8-B42F-57684F7D9ED7}" dt="2020-05-06T17:59:23.351" v="176" actId="20577"/>
        <pc:sldMkLst>
          <pc:docMk/>
          <pc:sldMk cId="4152341955" sldId="290"/>
        </pc:sldMkLst>
        <pc:spChg chg="mod">
          <ac:chgData name="Honey Funny" userId="4338458a21b77d3f" providerId="LiveId" clId="{B41E48B0-F3B6-41E8-B42F-57684F7D9ED7}" dt="2020-05-06T17:59:07.746" v="175" actId="20577"/>
          <ac:spMkLst>
            <pc:docMk/>
            <pc:sldMk cId="4152341955" sldId="290"/>
            <ac:spMk id="2" creationId="{4412B8CD-491A-4ACF-AEFA-9B2573C0A449}"/>
          </ac:spMkLst>
        </pc:spChg>
        <pc:spChg chg="mod">
          <ac:chgData name="Honey Funny" userId="4338458a21b77d3f" providerId="LiveId" clId="{B41E48B0-F3B6-41E8-B42F-57684F7D9ED7}" dt="2020-05-06T17:59:23.351" v="176" actId="20577"/>
          <ac:spMkLst>
            <pc:docMk/>
            <pc:sldMk cId="4152341955" sldId="290"/>
            <ac:spMk id="3" creationId="{4C321E95-4699-4D5A-A6F4-62F8623071D4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4152341955" sldId="290"/>
            <ac:spMk id="4" creationId="{10F1A6E2-AB6A-44C5-B100-055C397686C6}"/>
          </ac:spMkLst>
        </pc:spChg>
      </pc:sldChg>
      <pc:sldChg chg="modSp mod">
        <pc:chgData name="Honey Funny" userId="4338458a21b77d3f" providerId="LiveId" clId="{B41E48B0-F3B6-41E8-B42F-57684F7D9ED7}" dt="2020-05-06T18:00:08.934" v="196" actId="20577"/>
        <pc:sldMkLst>
          <pc:docMk/>
          <pc:sldMk cId="652615765" sldId="291"/>
        </pc:sldMkLst>
        <pc:spChg chg="mod">
          <ac:chgData name="Honey Funny" userId="4338458a21b77d3f" providerId="LiveId" clId="{B41E48B0-F3B6-41E8-B42F-57684F7D9ED7}" dt="2020-05-06T17:59:53.116" v="191" actId="6549"/>
          <ac:spMkLst>
            <pc:docMk/>
            <pc:sldMk cId="652615765" sldId="291"/>
            <ac:spMk id="2" creationId="{172352BA-BAB4-40C0-B7E8-379F26CCA919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652615765" sldId="291"/>
            <ac:spMk id="3" creationId="{2D1642C3-13F4-4464-9584-006401BD2F3A}"/>
          </ac:spMkLst>
        </pc:spChg>
        <pc:spChg chg="mod">
          <ac:chgData name="Honey Funny" userId="4338458a21b77d3f" providerId="LiveId" clId="{B41E48B0-F3B6-41E8-B42F-57684F7D9ED7}" dt="2020-05-06T18:00:08.934" v="196" actId="20577"/>
          <ac:spMkLst>
            <pc:docMk/>
            <pc:sldMk cId="652615765" sldId="291"/>
            <ac:spMk id="4" creationId="{CDE73373-8CE2-4AFD-A785-6B3F078AC979}"/>
          </ac:spMkLst>
        </pc:spChg>
      </pc:sldChg>
      <pc:sldChg chg="modSp mod">
        <pc:chgData name="Honey Funny" userId="4338458a21b77d3f" providerId="LiveId" clId="{B41E48B0-F3B6-41E8-B42F-57684F7D9ED7}" dt="2020-05-06T18:01:22.199" v="219" actId="20577"/>
        <pc:sldMkLst>
          <pc:docMk/>
          <pc:sldMk cId="206390299" sldId="292"/>
        </pc:sldMkLst>
        <pc:spChg chg="mod">
          <ac:chgData name="Honey Funny" userId="4338458a21b77d3f" providerId="LiveId" clId="{B41E48B0-F3B6-41E8-B42F-57684F7D9ED7}" dt="2020-05-06T18:01:22.199" v="219" actId="20577"/>
          <ac:spMkLst>
            <pc:docMk/>
            <pc:sldMk cId="206390299" sldId="292"/>
            <ac:spMk id="2" creationId="{E5829DDA-189D-44A2-905C-B253FE636C36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206390299" sldId="292"/>
            <ac:spMk id="3" creationId="{D489E99D-5F37-467A-9141-2567669D0C29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206390299" sldId="292"/>
            <ac:spMk id="4" creationId="{8DCFBFE8-8881-4FC2-9A9D-0C5EA2960D36}"/>
          </ac:spMkLst>
        </pc:spChg>
      </pc:sldChg>
      <pc:sldChg chg="modSp mod">
        <pc:chgData name="Honey Funny" userId="4338458a21b77d3f" providerId="LiveId" clId="{B41E48B0-F3B6-41E8-B42F-57684F7D9ED7}" dt="2020-05-06T18:01:54.177" v="234" actId="20577"/>
        <pc:sldMkLst>
          <pc:docMk/>
          <pc:sldMk cId="1246089259" sldId="293"/>
        </pc:sldMkLst>
        <pc:spChg chg="mod">
          <ac:chgData name="Honey Funny" userId="4338458a21b77d3f" providerId="LiveId" clId="{B41E48B0-F3B6-41E8-B42F-57684F7D9ED7}" dt="2020-05-06T18:01:47.361" v="233" actId="6549"/>
          <ac:spMkLst>
            <pc:docMk/>
            <pc:sldMk cId="1246089259" sldId="293"/>
            <ac:spMk id="2" creationId="{AB8E92B2-3633-473A-B8D6-9893C9617351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1246089259" sldId="293"/>
            <ac:spMk id="3" creationId="{3CF9DD3D-E039-4720-AE86-3447A4DEAA81}"/>
          </ac:spMkLst>
        </pc:spChg>
        <pc:spChg chg="mod">
          <ac:chgData name="Honey Funny" userId="4338458a21b77d3f" providerId="LiveId" clId="{B41E48B0-F3B6-41E8-B42F-57684F7D9ED7}" dt="2020-05-06T18:01:54.177" v="234" actId="20577"/>
          <ac:spMkLst>
            <pc:docMk/>
            <pc:sldMk cId="1246089259" sldId="293"/>
            <ac:spMk id="4" creationId="{DF4CE5ED-1608-4CD7-A35F-2289FCC89921}"/>
          </ac:spMkLst>
        </pc:spChg>
      </pc:sldChg>
      <pc:sldChg chg="modSp mod">
        <pc:chgData name="Honey Funny" userId="4338458a21b77d3f" providerId="LiveId" clId="{B41E48B0-F3B6-41E8-B42F-57684F7D9ED7}" dt="2020-05-06T18:02:34.430" v="247" actId="20577"/>
        <pc:sldMkLst>
          <pc:docMk/>
          <pc:sldMk cId="2009094888" sldId="294"/>
        </pc:sldMkLst>
        <pc:spChg chg="mod">
          <ac:chgData name="Honey Funny" userId="4338458a21b77d3f" providerId="LiveId" clId="{B41E48B0-F3B6-41E8-B42F-57684F7D9ED7}" dt="2020-05-06T18:02:23.931" v="244" actId="6549"/>
          <ac:spMkLst>
            <pc:docMk/>
            <pc:sldMk cId="2009094888" sldId="294"/>
            <ac:spMk id="2" creationId="{78E5B15B-A54F-48E1-ACF9-0653358624DD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2009094888" sldId="294"/>
            <ac:spMk id="3" creationId="{D6717517-ADA4-44F9-8CFE-9C111EBAD01D}"/>
          </ac:spMkLst>
        </pc:spChg>
        <pc:spChg chg="mod">
          <ac:chgData name="Honey Funny" userId="4338458a21b77d3f" providerId="LiveId" clId="{B41E48B0-F3B6-41E8-B42F-57684F7D9ED7}" dt="2020-05-06T18:02:34.430" v="247" actId="20577"/>
          <ac:spMkLst>
            <pc:docMk/>
            <pc:sldMk cId="2009094888" sldId="294"/>
            <ac:spMk id="4" creationId="{8198781C-C224-45B4-BADC-9DF1D73984E0}"/>
          </ac:spMkLst>
        </pc:spChg>
      </pc:sldChg>
      <pc:sldChg chg="modSp mod">
        <pc:chgData name="Honey Funny" userId="4338458a21b77d3f" providerId="LiveId" clId="{B41E48B0-F3B6-41E8-B42F-57684F7D9ED7}" dt="2020-05-06T18:03:26.805" v="260" actId="20577"/>
        <pc:sldMkLst>
          <pc:docMk/>
          <pc:sldMk cId="3033148796" sldId="295"/>
        </pc:sldMkLst>
        <pc:spChg chg="mod">
          <ac:chgData name="Honey Funny" userId="4338458a21b77d3f" providerId="LiveId" clId="{B41E48B0-F3B6-41E8-B42F-57684F7D9ED7}" dt="2020-05-06T18:03:13.153" v="254" actId="6549"/>
          <ac:spMkLst>
            <pc:docMk/>
            <pc:sldMk cId="3033148796" sldId="295"/>
            <ac:spMk id="2" creationId="{1CC1D74C-DF6E-4979-A04D-9C0FA2910EEB}"/>
          </ac:spMkLst>
        </pc:spChg>
        <pc:spChg chg="mod">
          <ac:chgData name="Honey Funny" userId="4338458a21b77d3f" providerId="LiveId" clId="{B41E48B0-F3B6-41E8-B42F-57684F7D9ED7}" dt="2020-05-06T18:03:26.805" v="260" actId="20577"/>
          <ac:spMkLst>
            <pc:docMk/>
            <pc:sldMk cId="3033148796" sldId="295"/>
            <ac:spMk id="3" creationId="{9C9EF178-93E6-409F-95B8-D1CD3CCD6B67}"/>
          </ac:spMkLst>
        </pc:spChg>
        <pc:spChg chg="mod">
          <ac:chgData name="Honey Funny" userId="4338458a21b77d3f" providerId="LiveId" clId="{B41E48B0-F3B6-41E8-B42F-57684F7D9ED7}" dt="2020-05-06T18:03:15.941" v="255" actId="20577"/>
          <ac:spMkLst>
            <pc:docMk/>
            <pc:sldMk cId="3033148796" sldId="295"/>
            <ac:spMk id="4" creationId="{0A3427DD-CDFD-4858-855F-BADAFB52A47C}"/>
          </ac:spMkLst>
        </pc:spChg>
      </pc:sldChg>
      <pc:sldChg chg="modSp mod">
        <pc:chgData name="Honey Funny" userId="4338458a21b77d3f" providerId="LiveId" clId="{B41E48B0-F3B6-41E8-B42F-57684F7D9ED7}" dt="2020-05-06T18:04:04.565" v="278" actId="27636"/>
        <pc:sldMkLst>
          <pc:docMk/>
          <pc:sldMk cId="3573395083" sldId="296"/>
        </pc:sldMkLst>
        <pc:spChg chg="mod">
          <ac:chgData name="Honey Funny" userId="4338458a21b77d3f" providerId="LiveId" clId="{B41E48B0-F3B6-41E8-B42F-57684F7D9ED7}" dt="2020-05-06T18:03:45.556" v="272" actId="6549"/>
          <ac:spMkLst>
            <pc:docMk/>
            <pc:sldMk cId="3573395083" sldId="296"/>
            <ac:spMk id="2" creationId="{F6A60180-F48A-4270-BE01-CE1E2AADD9E6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3573395083" sldId="296"/>
            <ac:spMk id="3" creationId="{1FCBA6E2-F592-48E8-BE23-BE940C46A979}"/>
          </ac:spMkLst>
        </pc:spChg>
        <pc:spChg chg="mod">
          <ac:chgData name="Honey Funny" userId="4338458a21b77d3f" providerId="LiveId" clId="{B41E48B0-F3B6-41E8-B42F-57684F7D9ED7}" dt="2020-05-06T18:04:04.565" v="278" actId="27636"/>
          <ac:spMkLst>
            <pc:docMk/>
            <pc:sldMk cId="3573395083" sldId="296"/>
            <ac:spMk id="4" creationId="{1E0CDACC-F73A-4B6F-9B90-2ADDAFC44634}"/>
          </ac:spMkLst>
        </pc:spChg>
      </pc:sldChg>
      <pc:sldChg chg="modSp mod">
        <pc:chgData name="Honey Funny" userId="4338458a21b77d3f" providerId="LiveId" clId="{B41E48B0-F3B6-41E8-B42F-57684F7D9ED7}" dt="2020-05-06T18:04:42.750" v="292" actId="20577"/>
        <pc:sldMkLst>
          <pc:docMk/>
          <pc:sldMk cId="1493051677" sldId="297"/>
        </pc:sldMkLst>
        <pc:spChg chg="mod">
          <ac:chgData name="Honey Funny" userId="4338458a21b77d3f" providerId="LiveId" clId="{B41E48B0-F3B6-41E8-B42F-57684F7D9ED7}" dt="2020-05-06T18:04:36.146" v="290" actId="6549"/>
          <ac:spMkLst>
            <pc:docMk/>
            <pc:sldMk cId="1493051677" sldId="297"/>
            <ac:spMk id="2" creationId="{711558F6-D5E2-4E55-902D-2C9E3BBF8C0A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1493051677" sldId="297"/>
            <ac:spMk id="3" creationId="{74A874BE-095C-4965-80D2-519DD1295CD3}"/>
          </ac:spMkLst>
        </pc:spChg>
        <pc:spChg chg="mod">
          <ac:chgData name="Honey Funny" userId="4338458a21b77d3f" providerId="LiveId" clId="{B41E48B0-F3B6-41E8-B42F-57684F7D9ED7}" dt="2020-05-06T18:04:42.750" v="292" actId="20577"/>
          <ac:spMkLst>
            <pc:docMk/>
            <pc:sldMk cId="1493051677" sldId="297"/>
            <ac:spMk id="4" creationId="{4CF9FDD1-5FE8-4DF9-8912-1D1D66FBB655}"/>
          </ac:spMkLst>
        </pc:spChg>
      </pc:sldChg>
      <pc:sldChg chg="modSp mod">
        <pc:chgData name="Honey Funny" userId="4338458a21b77d3f" providerId="LiveId" clId="{B41E48B0-F3B6-41E8-B42F-57684F7D9ED7}" dt="2020-05-06T18:05:22.142" v="301" actId="255"/>
        <pc:sldMkLst>
          <pc:docMk/>
          <pc:sldMk cId="2410960510" sldId="298"/>
        </pc:sldMkLst>
        <pc:spChg chg="mod">
          <ac:chgData name="Honey Funny" userId="4338458a21b77d3f" providerId="LiveId" clId="{B41E48B0-F3B6-41E8-B42F-57684F7D9ED7}" dt="2020-05-06T18:05:15.653" v="300" actId="6549"/>
          <ac:spMkLst>
            <pc:docMk/>
            <pc:sldMk cId="2410960510" sldId="298"/>
            <ac:spMk id="2" creationId="{941F6401-CDBD-43A1-80D8-3F3BFA9AEDA6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2410960510" sldId="298"/>
            <ac:spMk id="3" creationId="{3007B375-F950-4656-B576-E0D417D9E886}"/>
          </ac:spMkLst>
        </pc:spChg>
        <pc:spChg chg="mod">
          <ac:chgData name="Honey Funny" userId="4338458a21b77d3f" providerId="LiveId" clId="{B41E48B0-F3B6-41E8-B42F-57684F7D9ED7}" dt="2020-05-06T18:05:22.142" v="301" actId="255"/>
          <ac:spMkLst>
            <pc:docMk/>
            <pc:sldMk cId="2410960510" sldId="298"/>
            <ac:spMk id="4" creationId="{B2EC26D8-557E-48F6-925A-7ABC96E1E9AA}"/>
          </ac:spMkLst>
        </pc:spChg>
      </pc:sldChg>
      <pc:sldChg chg="modSp mod">
        <pc:chgData name="Honey Funny" userId="4338458a21b77d3f" providerId="LiveId" clId="{B41E48B0-F3B6-41E8-B42F-57684F7D9ED7}" dt="2020-05-06T18:06:24.041" v="316" actId="20577"/>
        <pc:sldMkLst>
          <pc:docMk/>
          <pc:sldMk cId="1772716300" sldId="299"/>
        </pc:sldMkLst>
        <pc:spChg chg="mod">
          <ac:chgData name="Honey Funny" userId="4338458a21b77d3f" providerId="LiveId" clId="{B41E48B0-F3B6-41E8-B42F-57684F7D9ED7}" dt="2020-05-06T18:05:54.847" v="311" actId="6549"/>
          <ac:spMkLst>
            <pc:docMk/>
            <pc:sldMk cId="1772716300" sldId="299"/>
            <ac:spMk id="2" creationId="{3C57F9C9-9A2A-4D84-9654-8B79586F0A4C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1772716300" sldId="299"/>
            <ac:spMk id="3" creationId="{66BAF1AA-DE77-426B-9205-A49A6F7F059A}"/>
          </ac:spMkLst>
        </pc:spChg>
        <pc:spChg chg="mod">
          <ac:chgData name="Honey Funny" userId="4338458a21b77d3f" providerId="LiveId" clId="{B41E48B0-F3B6-41E8-B42F-57684F7D9ED7}" dt="2020-05-06T18:06:24.041" v="316" actId="20577"/>
          <ac:spMkLst>
            <pc:docMk/>
            <pc:sldMk cId="1772716300" sldId="299"/>
            <ac:spMk id="4" creationId="{50620587-FE4B-4204-889D-E163E1B91296}"/>
          </ac:spMkLst>
        </pc:spChg>
      </pc:sldChg>
      <pc:sldChg chg="modSp del">
        <pc:chgData name="Honey Funny" userId="4338458a21b77d3f" providerId="LiveId" clId="{B41E48B0-F3B6-41E8-B42F-57684F7D9ED7}" dt="2020-05-06T18:06:38.449" v="317" actId="47"/>
        <pc:sldMkLst>
          <pc:docMk/>
          <pc:sldMk cId="3120468690" sldId="300"/>
        </pc:sldMkLst>
        <pc:spChg chg="mod">
          <ac:chgData name="Honey Funny" userId="4338458a21b77d3f" providerId="LiveId" clId="{B41E48B0-F3B6-41E8-B42F-57684F7D9ED7}" dt="2020-05-06T17:42:48.831" v="64"/>
          <ac:spMkLst>
            <pc:docMk/>
            <pc:sldMk cId="3120468690" sldId="300"/>
            <ac:spMk id="2" creationId="{941F6401-CDBD-43A1-80D8-3F3BFA9AEDA6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3120468690" sldId="300"/>
            <ac:spMk id="3" creationId="{3007B375-F950-4656-B576-E0D417D9E886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3120468690" sldId="300"/>
            <ac:spMk id="4" creationId="{B2EC26D8-557E-48F6-925A-7ABC96E1E9AA}"/>
          </ac:spMkLst>
        </pc:spChg>
      </pc:sldChg>
      <pc:sldChg chg="modSp del">
        <pc:chgData name="Honey Funny" userId="4338458a21b77d3f" providerId="LiveId" clId="{B41E48B0-F3B6-41E8-B42F-57684F7D9ED7}" dt="2020-05-06T18:08:59.364" v="324" actId="47"/>
        <pc:sldMkLst>
          <pc:docMk/>
          <pc:sldMk cId="677328532" sldId="302"/>
        </pc:sldMkLst>
        <pc:spChg chg="mod">
          <ac:chgData name="Honey Funny" userId="4338458a21b77d3f" providerId="LiveId" clId="{B41E48B0-F3B6-41E8-B42F-57684F7D9ED7}" dt="2020-05-06T17:42:48.831" v="64"/>
          <ac:spMkLst>
            <pc:docMk/>
            <pc:sldMk cId="677328532" sldId="302"/>
            <ac:spMk id="2" creationId="{4412B8CD-491A-4ACF-AEFA-9B2573C0A449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677328532" sldId="302"/>
            <ac:spMk id="3" creationId="{4C321E95-4699-4D5A-A6F4-62F8623071D4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677328532" sldId="302"/>
            <ac:spMk id="4" creationId="{10F1A6E2-AB6A-44C5-B100-055C397686C6}"/>
          </ac:spMkLst>
        </pc:spChg>
      </pc:sldChg>
      <pc:sldChg chg="modSp del">
        <pc:chgData name="Honey Funny" userId="4338458a21b77d3f" providerId="LiveId" clId="{B41E48B0-F3B6-41E8-B42F-57684F7D9ED7}" dt="2020-05-06T18:08:59.877" v="325" actId="47"/>
        <pc:sldMkLst>
          <pc:docMk/>
          <pc:sldMk cId="2475745413" sldId="303"/>
        </pc:sldMkLst>
        <pc:spChg chg="mod">
          <ac:chgData name="Honey Funny" userId="4338458a21b77d3f" providerId="LiveId" clId="{B41E48B0-F3B6-41E8-B42F-57684F7D9ED7}" dt="2020-05-06T17:42:48.831" v="64"/>
          <ac:spMkLst>
            <pc:docMk/>
            <pc:sldMk cId="2475745413" sldId="303"/>
            <ac:spMk id="2" creationId="{172352BA-BAB4-40C0-B7E8-379F26CCA919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2475745413" sldId="303"/>
            <ac:spMk id="3" creationId="{2D1642C3-13F4-4464-9584-006401BD2F3A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2475745413" sldId="303"/>
            <ac:spMk id="4" creationId="{CDE73373-8CE2-4AFD-A785-6B3F078AC979}"/>
          </ac:spMkLst>
        </pc:spChg>
      </pc:sldChg>
      <pc:sldChg chg="modSp del">
        <pc:chgData name="Honey Funny" userId="4338458a21b77d3f" providerId="LiveId" clId="{B41E48B0-F3B6-41E8-B42F-57684F7D9ED7}" dt="2020-05-06T18:07:41.900" v="321" actId="47"/>
        <pc:sldMkLst>
          <pc:docMk/>
          <pc:sldMk cId="621055594" sldId="304"/>
        </pc:sldMkLst>
        <pc:spChg chg="mod">
          <ac:chgData name="Honey Funny" userId="4338458a21b77d3f" providerId="LiveId" clId="{B41E48B0-F3B6-41E8-B42F-57684F7D9ED7}" dt="2020-05-06T17:42:48.831" v="64"/>
          <ac:spMkLst>
            <pc:docMk/>
            <pc:sldMk cId="621055594" sldId="304"/>
            <ac:spMk id="2" creationId="{6BDF86B6-8F44-4391-A831-58D0D77B1261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621055594" sldId="304"/>
            <ac:spMk id="3" creationId="{2FF5762F-89CC-4021-98C4-A2A1E53BE13A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621055594" sldId="304"/>
            <ac:spMk id="4" creationId="{AE76DEC5-9BAA-4230-A532-7FA04EF524A5}"/>
          </ac:spMkLst>
        </pc:spChg>
      </pc:sldChg>
      <pc:sldChg chg="modSp del">
        <pc:chgData name="Honey Funny" userId="4338458a21b77d3f" providerId="LiveId" clId="{B41E48B0-F3B6-41E8-B42F-57684F7D9ED7}" dt="2020-05-06T18:07:42.772" v="322" actId="47"/>
        <pc:sldMkLst>
          <pc:docMk/>
          <pc:sldMk cId="242914164" sldId="305"/>
        </pc:sldMkLst>
        <pc:spChg chg="mod">
          <ac:chgData name="Honey Funny" userId="4338458a21b77d3f" providerId="LiveId" clId="{B41E48B0-F3B6-41E8-B42F-57684F7D9ED7}" dt="2020-05-06T17:42:48.831" v="64"/>
          <ac:spMkLst>
            <pc:docMk/>
            <pc:sldMk cId="242914164" sldId="305"/>
            <ac:spMk id="2" creationId="{2E96E311-C9B4-4524-AE11-FFB79DAD7130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242914164" sldId="305"/>
            <ac:spMk id="3" creationId="{26D551B0-8D28-420F-B59D-091E0115292C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242914164" sldId="305"/>
            <ac:spMk id="4" creationId="{866D7BF0-C368-4546-ADAD-39E948F02265}"/>
          </ac:spMkLst>
        </pc:spChg>
      </pc:sldChg>
      <pc:sldChg chg="add">
        <pc:chgData name="Honey Funny" userId="4338458a21b77d3f" providerId="LiveId" clId="{B41E48B0-F3B6-41E8-B42F-57684F7D9ED7}" dt="2020-05-06T18:06:43.922" v="319"/>
        <pc:sldMkLst>
          <pc:docMk/>
          <pc:sldMk cId="2559841346" sldId="306"/>
        </pc:sldMkLst>
      </pc:sldChg>
      <pc:sldChg chg="modSp del">
        <pc:chgData name="Honey Funny" userId="4338458a21b77d3f" providerId="LiveId" clId="{B41E48B0-F3B6-41E8-B42F-57684F7D9ED7}" dt="2020-05-06T18:06:39.091" v="318" actId="47"/>
        <pc:sldMkLst>
          <pc:docMk/>
          <pc:sldMk cId="3585232369" sldId="306"/>
        </pc:sldMkLst>
        <pc:spChg chg="mod">
          <ac:chgData name="Honey Funny" userId="4338458a21b77d3f" providerId="LiveId" clId="{B41E48B0-F3B6-41E8-B42F-57684F7D9ED7}" dt="2020-05-06T17:42:48.831" v="64"/>
          <ac:spMkLst>
            <pc:docMk/>
            <pc:sldMk cId="3585232369" sldId="306"/>
            <ac:spMk id="2" creationId="{3C57F9C9-9A2A-4D84-9654-8B79586F0A4C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3585232369" sldId="306"/>
            <ac:spMk id="3" creationId="{66BAF1AA-DE77-426B-9205-A49A6F7F059A}"/>
          </ac:spMkLst>
        </pc:spChg>
        <pc:spChg chg="mod">
          <ac:chgData name="Honey Funny" userId="4338458a21b77d3f" providerId="LiveId" clId="{B41E48B0-F3B6-41E8-B42F-57684F7D9ED7}" dt="2020-05-06T17:42:48.831" v="64"/>
          <ac:spMkLst>
            <pc:docMk/>
            <pc:sldMk cId="3585232369" sldId="306"/>
            <ac:spMk id="4" creationId="{50620587-FE4B-4204-889D-E163E1B91296}"/>
          </ac:spMkLst>
        </pc:spChg>
      </pc:sldChg>
      <pc:sldChg chg="new del">
        <pc:chgData name="Honey Funny" userId="4338458a21b77d3f" providerId="LiveId" clId="{B41E48B0-F3B6-41E8-B42F-57684F7D9ED7}" dt="2020-05-06T17:43:31.817" v="68" actId="47"/>
        <pc:sldMkLst>
          <pc:docMk/>
          <pc:sldMk cId="3629368586" sldId="307"/>
        </pc:sldMkLst>
      </pc:sldChg>
      <pc:sldChg chg="add">
        <pc:chgData name="Honey Funny" userId="4338458a21b77d3f" providerId="LiveId" clId="{B41E48B0-F3B6-41E8-B42F-57684F7D9ED7}" dt="2020-05-06T18:06:43.922" v="319"/>
        <pc:sldMkLst>
          <pc:docMk/>
          <pc:sldMk cId="3692154314" sldId="307"/>
        </pc:sldMkLst>
      </pc:sldChg>
      <pc:sldChg chg="add">
        <pc:chgData name="Honey Funny" userId="4338458a21b77d3f" providerId="LiveId" clId="{B41E48B0-F3B6-41E8-B42F-57684F7D9ED7}" dt="2020-05-06T18:07:35.725" v="320"/>
        <pc:sldMkLst>
          <pc:docMk/>
          <pc:sldMk cId="1845481985" sldId="308"/>
        </pc:sldMkLst>
      </pc:sldChg>
      <pc:sldChg chg="add">
        <pc:chgData name="Honey Funny" userId="4338458a21b77d3f" providerId="LiveId" clId="{B41E48B0-F3B6-41E8-B42F-57684F7D9ED7}" dt="2020-05-06T18:07:35.725" v="320"/>
        <pc:sldMkLst>
          <pc:docMk/>
          <pc:sldMk cId="3509286442" sldId="309"/>
        </pc:sldMkLst>
      </pc:sldChg>
      <pc:sldChg chg="add">
        <pc:chgData name="Honey Funny" userId="4338458a21b77d3f" providerId="LiveId" clId="{B41E48B0-F3B6-41E8-B42F-57684F7D9ED7}" dt="2020-05-06T18:08:56.819" v="323"/>
        <pc:sldMkLst>
          <pc:docMk/>
          <pc:sldMk cId="397114060" sldId="310"/>
        </pc:sldMkLst>
      </pc:sldChg>
      <pc:sldChg chg="add">
        <pc:chgData name="Honey Funny" userId="4338458a21b77d3f" providerId="LiveId" clId="{B41E48B0-F3B6-41E8-B42F-57684F7D9ED7}" dt="2020-05-06T18:08:56.819" v="323"/>
        <pc:sldMkLst>
          <pc:docMk/>
          <pc:sldMk cId="1560447005" sldId="311"/>
        </pc:sldMkLst>
      </pc:sldChg>
      <pc:sldMasterChg chg="modSldLayout">
        <pc:chgData name="Honey Funny" userId="4338458a21b77d3f" providerId="LiveId" clId="{B41E48B0-F3B6-41E8-B42F-57684F7D9ED7}" dt="2020-05-06T17:43:19.590" v="66" actId="113"/>
        <pc:sldMasterMkLst>
          <pc:docMk/>
          <pc:sldMasterMk cId="43162476" sldId="2147483651"/>
        </pc:sldMasterMkLst>
        <pc:sldLayoutChg chg="modSp">
          <pc:chgData name="Honey Funny" userId="4338458a21b77d3f" providerId="LiveId" clId="{B41E48B0-F3B6-41E8-B42F-57684F7D9ED7}" dt="2020-05-06T17:43:19.590" v="66" actId="113"/>
          <pc:sldLayoutMkLst>
            <pc:docMk/>
            <pc:sldMasterMk cId="43162476" sldId="2147483651"/>
            <pc:sldLayoutMk cId="1472157741" sldId="2147483652"/>
          </pc:sldLayoutMkLst>
          <pc:spChg chg="mod">
            <ac:chgData name="Honey Funny" userId="4338458a21b77d3f" providerId="LiveId" clId="{B41E48B0-F3B6-41E8-B42F-57684F7D9ED7}" dt="2020-05-06T17:43:19.590" v="66" actId="113"/>
            <ac:spMkLst>
              <pc:docMk/>
              <pc:sldMasterMk cId="43162476" sldId="2147483651"/>
              <pc:sldLayoutMk cId="1472157741" sldId="2147483652"/>
              <ac:spMk id="23" creationId="{EABB4438-6B11-4FC4-AAAA-46F6B5360353}"/>
            </ac:spMkLst>
          </pc:spChg>
          <pc:spChg chg="mod">
            <ac:chgData name="Honey Funny" userId="4338458a21b77d3f" providerId="LiveId" clId="{B41E48B0-F3B6-41E8-B42F-57684F7D9ED7}" dt="2020-05-06T17:43:19.590" v="66" actId="113"/>
            <ac:spMkLst>
              <pc:docMk/>
              <pc:sldMasterMk cId="43162476" sldId="2147483651"/>
              <pc:sldLayoutMk cId="1472157741" sldId="2147483652"/>
              <ac:spMk id="24" creationId="{B03296B9-53A3-4ABC-B5F9-982278CD407D}"/>
            </ac:spMkLst>
          </pc:spChg>
        </pc:sldLayoutChg>
      </pc:sldMasterChg>
    </pc:docChg>
  </pc:docChgLst>
  <pc:docChgLst>
    <pc:chgData name="Honey Funny" userId="4338458a21b77d3f" providerId="LiveId" clId="{A48683A8-718E-4F66-8733-0F8549CE7E9C}"/>
    <pc:docChg chg="undo custSel addSld delSld modSld sldOrd modMainMaster">
      <pc:chgData name="Honey Funny" userId="4338458a21b77d3f" providerId="LiveId" clId="{A48683A8-718E-4F66-8733-0F8549CE7E9C}" dt="2020-05-03T18:00:44.028" v="3354"/>
      <pc:docMkLst>
        <pc:docMk/>
      </pc:docMkLst>
      <pc:sldChg chg="addSp delSp modSp mod">
        <pc:chgData name="Honey Funny" userId="4338458a21b77d3f" providerId="LiveId" clId="{A48683A8-718E-4F66-8733-0F8549CE7E9C}" dt="2020-05-03T14:39:09.594" v="171" actId="20577"/>
        <pc:sldMkLst>
          <pc:docMk/>
          <pc:sldMk cId="707032664" sldId="256"/>
        </pc:sldMkLst>
        <pc:spChg chg="add mod">
          <ac:chgData name="Honey Funny" userId="4338458a21b77d3f" providerId="LiveId" clId="{A48683A8-718E-4F66-8733-0F8549CE7E9C}" dt="2020-05-03T14:36:07.663" v="80"/>
          <ac:spMkLst>
            <pc:docMk/>
            <pc:sldMk cId="707032664" sldId="256"/>
            <ac:spMk id="17" creationId="{D9989734-580A-4FF7-BAA5-FE9FBB9C51D7}"/>
          </ac:spMkLst>
        </pc:spChg>
        <pc:spChg chg="add mod">
          <ac:chgData name="Honey Funny" userId="4338458a21b77d3f" providerId="LiveId" clId="{A48683A8-718E-4F66-8733-0F8549CE7E9C}" dt="2020-05-03T14:36:07.663" v="80"/>
          <ac:spMkLst>
            <pc:docMk/>
            <pc:sldMk cId="707032664" sldId="256"/>
            <ac:spMk id="18" creationId="{37975E1D-2AF2-4AF6-A1E7-625FBEB001BD}"/>
          </ac:spMkLst>
        </pc:spChg>
        <pc:spChg chg="add mod">
          <ac:chgData name="Honey Funny" userId="4338458a21b77d3f" providerId="LiveId" clId="{A48683A8-718E-4F66-8733-0F8549CE7E9C}" dt="2020-05-03T14:36:07.663" v="80"/>
          <ac:spMkLst>
            <pc:docMk/>
            <pc:sldMk cId="707032664" sldId="256"/>
            <ac:spMk id="19" creationId="{FB66E786-3AAE-4861-89C1-EC6B428C9B0B}"/>
          </ac:spMkLst>
        </pc:spChg>
        <pc:spChg chg="add mod">
          <ac:chgData name="Honey Funny" userId="4338458a21b77d3f" providerId="LiveId" clId="{A48683A8-718E-4F66-8733-0F8549CE7E9C}" dt="2020-05-03T14:36:07.663" v="80"/>
          <ac:spMkLst>
            <pc:docMk/>
            <pc:sldMk cId="707032664" sldId="256"/>
            <ac:spMk id="20" creationId="{57328135-6437-419A-8588-C5BE4C4E81FE}"/>
          </ac:spMkLst>
        </pc:spChg>
        <pc:spChg chg="mod">
          <ac:chgData name="Honey Funny" userId="4338458a21b77d3f" providerId="LiveId" clId="{A48683A8-718E-4F66-8733-0F8549CE7E9C}" dt="2020-05-03T14:25:19.506" v="45" actId="20577"/>
          <ac:spMkLst>
            <pc:docMk/>
            <pc:sldMk cId="707032664" sldId="256"/>
            <ac:spMk id="21" creationId="{82E08425-5793-4307-87D3-F9D4F7AB6497}"/>
          </ac:spMkLst>
        </pc:spChg>
        <pc:spChg chg="del mod">
          <ac:chgData name="Honey Funny" userId="4338458a21b77d3f" providerId="LiveId" clId="{A48683A8-718E-4F66-8733-0F8549CE7E9C}" dt="2020-05-03T14:36:06.073" v="79" actId="478"/>
          <ac:spMkLst>
            <pc:docMk/>
            <pc:sldMk cId="707032664" sldId="256"/>
            <ac:spMk id="23" creationId="{25685B0E-935F-4830-B47D-68E59B783C38}"/>
          </ac:spMkLst>
        </pc:spChg>
        <pc:spChg chg="del mod">
          <ac:chgData name="Honey Funny" userId="4338458a21b77d3f" providerId="LiveId" clId="{A48683A8-718E-4F66-8733-0F8549CE7E9C}" dt="2020-05-03T14:36:06.073" v="79" actId="478"/>
          <ac:spMkLst>
            <pc:docMk/>
            <pc:sldMk cId="707032664" sldId="256"/>
            <ac:spMk id="24" creationId="{6D8BE766-576B-43BC-988B-EA3ECE53EF13}"/>
          </ac:spMkLst>
        </pc:spChg>
        <pc:spChg chg="del mod">
          <ac:chgData name="Honey Funny" userId="4338458a21b77d3f" providerId="LiveId" clId="{A48683A8-718E-4F66-8733-0F8549CE7E9C}" dt="2020-05-03T14:36:06.073" v="79" actId="478"/>
          <ac:spMkLst>
            <pc:docMk/>
            <pc:sldMk cId="707032664" sldId="256"/>
            <ac:spMk id="25" creationId="{0BE371DF-E23D-4EF3-BE4E-1889AE27291D}"/>
          </ac:spMkLst>
        </pc:spChg>
        <pc:spChg chg="del">
          <ac:chgData name="Honey Funny" userId="4338458a21b77d3f" providerId="LiveId" clId="{A48683A8-718E-4F66-8733-0F8549CE7E9C}" dt="2020-05-03T14:36:06.073" v="79" actId="478"/>
          <ac:spMkLst>
            <pc:docMk/>
            <pc:sldMk cId="707032664" sldId="256"/>
            <ac:spMk id="26" creationId="{074B9594-C1E7-4983-9946-94D885930D23}"/>
          </ac:spMkLst>
        </pc:spChg>
        <pc:spChg chg="del">
          <ac:chgData name="Honey Funny" userId="4338458a21b77d3f" providerId="LiveId" clId="{A48683A8-718E-4F66-8733-0F8549CE7E9C}" dt="2020-05-03T14:36:06.073" v="79" actId="478"/>
          <ac:spMkLst>
            <pc:docMk/>
            <pc:sldMk cId="707032664" sldId="256"/>
            <ac:spMk id="27" creationId="{576F9854-814D-48AC-99EA-F4FF4204344E}"/>
          </ac:spMkLst>
        </pc:spChg>
        <pc:spChg chg="del mod">
          <ac:chgData name="Honey Funny" userId="4338458a21b77d3f" providerId="LiveId" clId="{A48683A8-718E-4F66-8733-0F8549CE7E9C}" dt="2020-05-03T14:36:06.073" v="79" actId="478"/>
          <ac:spMkLst>
            <pc:docMk/>
            <pc:sldMk cId="707032664" sldId="256"/>
            <ac:spMk id="28" creationId="{C78B2735-6D85-4237-A30B-E19283F3F5EC}"/>
          </ac:spMkLst>
        </pc:spChg>
        <pc:spChg chg="del mod">
          <ac:chgData name="Honey Funny" userId="4338458a21b77d3f" providerId="LiveId" clId="{A48683A8-718E-4F66-8733-0F8549CE7E9C}" dt="2020-05-03T14:36:06.073" v="79" actId="478"/>
          <ac:spMkLst>
            <pc:docMk/>
            <pc:sldMk cId="707032664" sldId="256"/>
            <ac:spMk id="29" creationId="{41CCBD0D-AEC9-4DDF-A1AD-6DE7DD1476E2}"/>
          </ac:spMkLst>
        </pc:spChg>
        <pc:spChg chg="del mod">
          <ac:chgData name="Honey Funny" userId="4338458a21b77d3f" providerId="LiveId" clId="{A48683A8-718E-4F66-8733-0F8549CE7E9C}" dt="2020-05-03T14:36:06.073" v="79" actId="478"/>
          <ac:spMkLst>
            <pc:docMk/>
            <pc:sldMk cId="707032664" sldId="256"/>
            <ac:spMk id="30" creationId="{3FEA0092-36C0-448F-BA21-C93C0F6A36FF}"/>
          </ac:spMkLst>
        </pc:spChg>
        <pc:spChg chg="mod">
          <ac:chgData name="Honey Funny" userId="4338458a21b77d3f" providerId="LiveId" clId="{A48683A8-718E-4F66-8733-0F8549CE7E9C}" dt="2020-05-03T14:33:18.645" v="71" actId="21"/>
          <ac:spMkLst>
            <pc:docMk/>
            <pc:sldMk cId="707032664" sldId="256"/>
            <ac:spMk id="31" creationId="{D033A9FA-0D0D-4A81-8DF6-6A08A8E128FA}"/>
          </ac:spMkLst>
        </pc:spChg>
        <pc:spChg chg="mod">
          <ac:chgData name="Honey Funny" userId="4338458a21b77d3f" providerId="LiveId" clId="{A48683A8-718E-4F66-8733-0F8549CE7E9C}" dt="2020-05-03T14:33:21.434" v="72" actId="21"/>
          <ac:spMkLst>
            <pc:docMk/>
            <pc:sldMk cId="707032664" sldId="256"/>
            <ac:spMk id="32" creationId="{25CCEC76-CCF5-4D2D-9C10-24B7212ACBCB}"/>
          </ac:spMkLst>
        </pc:spChg>
        <pc:spChg chg="mod">
          <ac:chgData name="Honey Funny" userId="4338458a21b77d3f" providerId="LiveId" clId="{A48683A8-718E-4F66-8733-0F8549CE7E9C}" dt="2020-05-03T14:33:23.750" v="73" actId="21"/>
          <ac:spMkLst>
            <pc:docMk/>
            <pc:sldMk cId="707032664" sldId="256"/>
            <ac:spMk id="33" creationId="{F306FABC-58AE-454B-B89D-CB29789B05BB}"/>
          </ac:spMkLst>
        </pc:spChg>
        <pc:spChg chg="del mod">
          <ac:chgData name="Honey Funny" userId="4338458a21b77d3f" providerId="LiveId" clId="{A48683A8-718E-4F66-8733-0F8549CE7E9C}" dt="2020-05-03T14:36:06.073" v="79" actId="478"/>
          <ac:spMkLst>
            <pc:docMk/>
            <pc:sldMk cId="707032664" sldId="256"/>
            <ac:spMk id="34" creationId="{31117580-B8BC-4E82-B162-81ED3B0201BA}"/>
          </ac:spMkLst>
        </pc:spChg>
        <pc:spChg chg="add mod">
          <ac:chgData name="Honey Funny" userId="4338458a21b77d3f" providerId="LiveId" clId="{A48683A8-718E-4F66-8733-0F8549CE7E9C}" dt="2020-05-03T14:36:07.663" v="80"/>
          <ac:spMkLst>
            <pc:docMk/>
            <pc:sldMk cId="707032664" sldId="256"/>
            <ac:spMk id="35" creationId="{1915F382-19A4-42F8-B3D2-AB96BCC5D761}"/>
          </ac:spMkLst>
        </pc:spChg>
        <pc:spChg chg="add mod">
          <ac:chgData name="Honey Funny" userId="4338458a21b77d3f" providerId="LiveId" clId="{A48683A8-718E-4F66-8733-0F8549CE7E9C}" dt="2020-05-03T14:36:07.663" v="80"/>
          <ac:spMkLst>
            <pc:docMk/>
            <pc:sldMk cId="707032664" sldId="256"/>
            <ac:spMk id="36" creationId="{4FAB83D7-6CEC-4959-AC00-07324100448C}"/>
          </ac:spMkLst>
        </pc:spChg>
        <pc:spChg chg="add mod">
          <ac:chgData name="Honey Funny" userId="4338458a21b77d3f" providerId="LiveId" clId="{A48683A8-718E-4F66-8733-0F8549CE7E9C}" dt="2020-05-03T14:39:09.594" v="171" actId="20577"/>
          <ac:spMkLst>
            <pc:docMk/>
            <pc:sldMk cId="707032664" sldId="256"/>
            <ac:spMk id="37" creationId="{C9E29B34-9744-4BFE-BCBF-5B0D2C359BF2}"/>
          </ac:spMkLst>
        </pc:spChg>
        <pc:spChg chg="add mod">
          <ac:chgData name="Honey Funny" userId="4338458a21b77d3f" providerId="LiveId" clId="{A48683A8-718E-4F66-8733-0F8549CE7E9C}" dt="2020-05-03T14:38:57.425" v="151" actId="20577"/>
          <ac:spMkLst>
            <pc:docMk/>
            <pc:sldMk cId="707032664" sldId="256"/>
            <ac:spMk id="38" creationId="{0288BC3B-A1F6-4ADE-9AA1-408092E8F534}"/>
          </ac:spMkLst>
        </pc:spChg>
        <pc:spChg chg="add mod">
          <ac:chgData name="Honey Funny" userId="4338458a21b77d3f" providerId="LiveId" clId="{A48683A8-718E-4F66-8733-0F8549CE7E9C}" dt="2020-05-03T14:38:38.479" v="122"/>
          <ac:spMkLst>
            <pc:docMk/>
            <pc:sldMk cId="707032664" sldId="256"/>
            <ac:spMk id="39" creationId="{EA2020B0-5E7E-4585-A5F9-6C0897AA07DB}"/>
          </ac:spMkLst>
        </pc:spChg>
        <pc:spChg chg="add mod">
          <ac:chgData name="Honey Funny" userId="4338458a21b77d3f" providerId="LiveId" clId="{A48683A8-718E-4F66-8733-0F8549CE7E9C}" dt="2020-05-03T14:38:46.118" v="126" actId="20577"/>
          <ac:spMkLst>
            <pc:docMk/>
            <pc:sldMk cId="707032664" sldId="256"/>
            <ac:spMk id="40" creationId="{3879F70D-5036-4CAB-B02C-189A775C1B6C}"/>
          </ac:spMkLst>
        </pc:spChg>
        <pc:spChg chg="add mod">
          <ac:chgData name="Honey Funny" userId="4338458a21b77d3f" providerId="LiveId" clId="{A48683A8-718E-4F66-8733-0F8549CE7E9C}" dt="2020-05-03T14:38:42.710" v="124" actId="20577"/>
          <ac:spMkLst>
            <pc:docMk/>
            <pc:sldMk cId="707032664" sldId="256"/>
            <ac:spMk id="41" creationId="{A856613E-2652-4D1E-8E2D-6DCA401AE6E9}"/>
          </ac:spMkLst>
        </pc:spChg>
        <pc:spChg chg="add mod">
          <ac:chgData name="Honey Funny" userId="4338458a21b77d3f" providerId="LiveId" clId="{A48683A8-718E-4F66-8733-0F8549CE7E9C}" dt="2020-05-03T14:39:05.656" v="168" actId="20577"/>
          <ac:spMkLst>
            <pc:docMk/>
            <pc:sldMk cId="707032664" sldId="256"/>
            <ac:spMk id="42" creationId="{23481984-82CA-4A7D-A7D9-2C9089204393}"/>
          </ac:spMkLst>
        </pc:spChg>
      </pc:sldChg>
      <pc:sldChg chg="addSp delSp modSp mod">
        <pc:chgData name="Honey Funny" userId="4338458a21b77d3f" providerId="LiveId" clId="{A48683A8-718E-4F66-8733-0F8549CE7E9C}" dt="2020-05-03T14:40:48.626" v="241" actId="20577"/>
        <pc:sldMkLst>
          <pc:docMk/>
          <pc:sldMk cId="3308649354" sldId="282"/>
        </pc:sldMkLst>
        <pc:spChg chg="del">
          <ac:chgData name="Honey Funny" userId="4338458a21b77d3f" providerId="LiveId" clId="{A48683A8-718E-4F66-8733-0F8549CE7E9C}" dt="2020-05-03T14:26:00.867" v="47"/>
          <ac:spMkLst>
            <pc:docMk/>
            <pc:sldMk cId="3308649354" sldId="282"/>
            <ac:spMk id="2" creationId="{1C44D7C0-C9FB-4F57-B1E1-14CB7D241134}"/>
          </ac:spMkLst>
        </pc:spChg>
        <pc:spChg chg="del">
          <ac:chgData name="Honey Funny" userId="4338458a21b77d3f" providerId="LiveId" clId="{A48683A8-718E-4F66-8733-0F8549CE7E9C}" dt="2020-05-03T14:26:00.867" v="47"/>
          <ac:spMkLst>
            <pc:docMk/>
            <pc:sldMk cId="3308649354" sldId="282"/>
            <ac:spMk id="3" creationId="{F34A6B17-A0F9-4EB1-8EE4-1AED2FB3DDC5}"/>
          </ac:spMkLst>
        </pc:spChg>
        <pc:spChg chg="del">
          <ac:chgData name="Honey Funny" userId="4338458a21b77d3f" providerId="LiveId" clId="{A48683A8-718E-4F66-8733-0F8549CE7E9C}" dt="2020-05-03T14:26:00.867" v="47"/>
          <ac:spMkLst>
            <pc:docMk/>
            <pc:sldMk cId="3308649354" sldId="282"/>
            <ac:spMk id="4" creationId="{98F96CA2-B201-42F8-9D4F-F2CC60F28A7C}"/>
          </ac:spMkLst>
        </pc:spChg>
        <pc:spChg chg="add del mod">
          <ac:chgData name="Honey Funny" userId="4338458a21b77d3f" providerId="LiveId" clId="{A48683A8-718E-4F66-8733-0F8549CE7E9C}" dt="2020-05-03T14:39:22.793" v="174"/>
          <ac:spMkLst>
            <pc:docMk/>
            <pc:sldMk cId="3308649354" sldId="282"/>
            <ac:spMk id="5" creationId="{6B818042-E01D-4B67-BD37-E757D434B7C4}"/>
          </ac:spMkLst>
        </pc:spChg>
        <pc:spChg chg="add del mod">
          <ac:chgData name="Honey Funny" userId="4338458a21b77d3f" providerId="LiveId" clId="{A48683A8-718E-4F66-8733-0F8549CE7E9C}" dt="2020-05-03T14:39:22.793" v="174"/>
          <ac:spMkLst>
            <pc:docMk/>
            <pc:sldMk cId="3308649354" sldId="282"/>
            <ac:spMk id="6" creationId="{F09922D9-ED1B-4294-B363-6CC87DB94BC9}"/>
          </ac:spMkLst>
        </pc:spChg>
        <pc:spChg chg="add del mod">
          <ac:chgData name="Honey Funny" userId="4338458a21b77d3f" providerId="LiveId" clId="{A48683A8-718E-4F66-8733-0F8549CE7E9C}" dt="2020-05-03T14:39:22.793" v="174"/>
          <ac:spMkLst>
            <pc:docMk/>
            <pc:sldMk cId="3308649354" sldId="282"/>
            <ac:spMk id="7" creationId="{4E8A9809-4423-4989-B9B4-59D868E6F76B}"/>
          </ac:spMkLst>
        </pc:spChg>
        <pc:spChg chg="add mod">
          <ac:chgData name="Honey Funny" userId="4338458a21b77d3f" providerId="LiveId" clId="{A48683A8-718E-4F66-8733-0F8549CE7E9C}" dt="2020-05-03T14:40:48.626" v="241" actId="20577"/>
          <ac:spMkLst>
            <pc:docMk/>
            <pc:sldMk cId="3308649354" sldId="282"/>
            <ac:spMk id="8" creationId="{87B80D4D-684B-454B-AD0F-0F2A04668B81}"/>
          </ac:spMkLst>
        </pc:spChg>
        <pc:spChg chg="add mod">
          <ac:chgData name="Honey Funny" userId="4338458a21b77d3f" providerId="LiveId" clId="{A48683A8-718E-4F66-8733-0F8549CE7E9C}" dt="2020-05-03T14:40:26.067" v="211" actId="20577"/>
          <ac:spMkLst>
            <pc:docMk/>
            <pc:sldMk cId="3308649354" sldId="282"/>
            <ac:spMk id="9" creationId="{847BE0D4-DCB6-4182-9154-8687E8363BF1}"/>
          </ac:spMkLst>
        </pc:spChg>
        <pc:spChg chg="add mod">
          <ac:chgData name="Honey Funny" userId="4338458a21b77d3f" providerId="LiveId" clId="{A48683A8-718E-4F66-8733-0F8549CE7E9C}" dt="2020-05-03T14:40:33.488" v="216" actId="27636"/>
          <ac:spMkLst>
            <pc:docMk/>
            <pc:sldMk cId="3308649354" sldId="282"/>
            <ac:spMk id="10" creationId="{DC0AFBD3-E958-49C5-8489-66D38D4A7369}"/>
          </ac:spMkLst>
        </pc:spChg>
        <pc:spChg chg="add mod">
          <ac:chgData name="Honey Funny" userId="4338458a21b77d3f" providerId="LiveId" clId="{A48683A8-718E-4F66-8733-0F8549CE7E9C}" dt="2020-05-03T14:40:17.709" v="208" actId="20577"/>
          <ac:spMkLst>
            <pc:docMk/>
            <pc:sldMk cId="3308649354" sldId="282"/>
            <ac:spMk id="11" creationId="{513EB8F8-18BB-4C09-B465-FDB802289E74}"/>
          </ac:spMkLst>
        </pc:spChg>
        <pc:spChg chg="add mod">
          <ac:chgData name="Honey Funny" userId="4338458a21b77d3f" providerId="LiveId" clId="{A48683A8-718E-4F66-8733-0F8549CE7E9C}" dt="2020-05-03T14:40:08.869" v="205"/>
          <ac:spMkLst>
            <pc:docMk/>
            <pc:sldMk cId="3308649354" sldId="282"/>
            <ac:spMk id="12" creationId="{97213D18-BEFF-42D6-983B-DCDD4B1B6D64}"/>
          </ac:spMkLst>
        </pc:spChg>
        <pc:spChg chg="add mod">
          <ac:chgData name="Honey Funny" userId="4338458a21b77d3f" providerId="LiveId" clId="{A48683A8-718E-4F66-8733-0F8549CE7E9C}" dt="2020-05-03T14:39:42.711" v="199" actId="20577"/>
          <ac:spMkLst>
            <pc:docMk/>
            <pc:sldMk cId="3308649354" sldId="282"/>
            <ac:spMk id="13" creationId="{AF137D11-7967-44D6-BD4F-FADAD26DA158}"/>
          </ac:spMkLst>
        </pc:spChg>
      </pc:sldChg>
      <pc:sldChg chg="addSp delSp modSp new mod ord">
        <pc:chgData name="Honey Funny" userId="4338458a21b77d3f" providerId="LiveId" clId="{A48683A8-718E-4F66-8733-0F8549CE7E9C}" dt="2020-05-03T14:57:24.350" v="666" actId="20577"/>
        <pc:sldMkLst>
          <pc:docMk/>
          <pc:sldMk cId="1374685987" sldId="283"/>
        </pc:sldMkLst>
        <pc:spChg chg="del">
          <ac:chgData name="Honey Funny" userId="4338458a21b77d3f" providerId="LiveId" clId="{A48683A8-718E-4F66-8733-0F8549CE7E9C}" dt="2020-05-03T14:26:00.867" v="47"/>
          <ac:spMkLst>
            <pc:docMk/>
            <pc:sldMk cId="1374685987" sldId="283"/>
            <ac:spMk id="2" creationId="{E99CB9DE-B8EE-448A-9AFA-D95861CB552F}"/>
          </ac:spMkLst>
        </pc:spChg>
        <pc:spChg chg="del">
          <ac:chgData name="Honey Funny" userId="4338458a21b77d3f" providerId="LiveId" clId="{A48683A8-718E-4F66-8733-0F8549CE7E9C}" dt="2020-05-03T14:26:00.867" v="47"/>
          <ac:spMkLst>
            <pc:docMk/>
            <pc:sldMk cId="1374685987" sldId="283"/>
            <ac:spMk id="3" creationId="{A266AC82-932C-47A1-B5C2-782A5DD84414}"/>
          </ac:spMkLst>
        </pc:spChg>
        <pc:spChg chg="del">
          <ac:chgData name="Honey Funny" userId="4338458a21b77d3f" providerId="LiveId" clId="{A48683A8-718E-4F66-8733-0F8549CE7E9C}" dt="2020-05-03T14:26:00.867" v="47"/>
          <ac:spMkLst>
            <pc:docMk/>
            <pc:sldMk cId="1374685987" sldId="283"/>
            <ac:spMk id="4" creationId="{C9016811-99A0-48E7-AA7A-9F153662CAF6}"/>
          </ac:spMkLst>
        </pc:spChg>
        <pc:spChg chg="add mod">
          <ac:chgData name="Honey Funny" userId="4338458a21b77d3f" providerId="LiveId" clId="{A48683A8-718E-4F66-8733-0F8549CE7E9C}" dt="2020-05-03T14:42:02.183" v="304" actId="20577"/>
          <ac:spMkLst>
            <pc:docMk/>
            <pc:sldMk cId="1374685987" sldId="283"/>
            <ac:spMk id="5" creationId="{A9CFA67B-EE68-4004-B7B1-CECE7BBD58AB}"/>
          </ac:spMkLst>
        </pc:spChg>
        <pc:spChg chg="add mod">
          <ac:chgData name="Honey Funny" userId="4338458a21b77d3f" providerId="LiveId" clId="{A48683A8-718E-4F66-8733-0F8549CE7E9C}" dt="2020-05-03T14:57:24.350" v="666" actId="20577"/>
          <ac:spMkLst>
            <pc:docMk/>
            <pc:sldMk cId="1374685987" sldId="283"/>
            <ac:spMk id="6" creationId="{BAE0DAA9-21A4-494B-B389-16D7518C9C00}"/>
          </ac:spMkLst>
        </pc:spChg>
        <pc:spChg chg="add mod">
          <ac:chgData name="Honey Funny" userId="4338458a21b77d3f" providerId="LiveId" clId="{A48683A8-718E-4F66-8733-0F8549CE7E9C}" dt="2020-05-03T14:43:19.744" v="354" actId="20577"/>
          <ac:spMkLst>
            <pc:docMk/>
            <pc:sldMk cId="1374685987" sldId="283"/>
            <ac:spMk id="7" creationId="{A0DCD8CF-4A8F-477E-8D70-D314AD6FBA4F}"/>
          </ac:spMkLst>
        </pc:spChg>
      </pc:sldChg>
      <pc:sldChg chg="delSp modSp add mod">
        <pc:chgData name="Honey Funny" userId="4338458a21b77d3f" providerId="LiveId" clId="{A48683A8-718E-4F66-8733-0F8549CE7E9C}" dt="2020-05-03T14:32:57.164" v="68"/>
        <pc:sldMkLst>
          <pc:docMk/>
          <pc:sldMk cId="2452372685" sldId="284"/>
        </pc:sldMkLst>
        <pc:spChg chg="mod">
          <ac:chgData name="Honey Funny" userId="4338458a21b77d3f" providerId="LiveId" clId="{A48683A8-718E-4F66-8733-0F8549CE7E9C}" dt="2020-05-03T14:32:57.164" v="68"/>
          <ac:spMkLst>
            <pc:docMk/>
            <pc:sldMk cId="2452372685" sldId="284"/>
            <ac:spMk id="11" creationId="{F12353D4-3393-48EA-96D0-E658D9A8174B}"/>
          </ac:spMkLst>
        </pc:spChg>
        <pc:spChg chg="mod">
          <ac:chgData name="Honey Funny" userId="4338458a21b77d3f" providerId="LiveId" clId="{A48683A8-718E-4F66-8733-0F8549CE7E9C}" dt="2020-05-03T14:32:57.164" v="68"/>
          <ac:spMkLst>
            <pc:docMk/>
            <pc:sldMk cId="2452372685" sldId="284"/>
            <ac:spMk id="21" creationId="{82E08425-5793-4307-87D3-F9D4F7AB6497}"/>
          </ac:spMkLst>
        </pc:spChg>
        <pc:spChg chg="mod">
          <ac:chgData name="Honey Funny" userId="4338458a21b77d3f" providerId="LiveId" clId="{A48683A8-718E-4F66-8733-0F8549CE7E9C}" dt="2020-05-03T14:32:57.164" v="68"/>
          <ac:spMkLst>
            <pc:docMk/>
            <pc:sldMk cId="2452372685" sldId="284"/>
            <ac:spMk id="22" creationId="{179F5724-4C74-4FEA-86B0-C18B18700254}"/>
          </ac:spMkLst>
        </pc:spChg>
        <pc:spChg chg="del">
          <ac:chgData name="Honey Funny" userId="4338458a21b77d3f" providerId="LiveId" clId="{A48683A8-718E-4F66-8733-0F8549CE7E9C}" dt="2020-05-03T14:27:00.047" v="56" actId="478"/>
          <ac:spMkLst>
            <pc:docMk/>
            <pc:sldMk cId="2452372685" sldId="284"/>
            <ac:spMk id="23" creationId="{25685B0E-935F-4830-B47D-68E59B783C38}"/>
          </ac:spMkLst>
        </pc:spChg>
        <pc:spChg chg="del">
          <ac:chgData name="Honey Funny" userId="4338458a21b77d3f" providerId="LiveId" clId="{A48683A8-718E-4F66-8733-0F8549CE7E9C}" dt="2020-05-03T14:27:00.047" v="56" actId="478"/>
          <ac:spMkLst>
            <pc:docMk/>
            <pc:sldMk cId="2452372685" sldId="284"/>
            <ac:spMk id="24" creationId="{6D8BE766-576B-43BC-988B-EA3ECE53EF13}"/>
          </ac:spMkLst>
        </pc:spChg>
        <pc:spChg chg="del">
          <ac:chgData name="Honey Funny" userId="4338458a21b77d3f" providerId="LiveId" clId="{A48683A8-718E-4F66-8733-0F8549CE7E9C}" dt="2020-05-03T14:26:50.142" v="55" actId="478"/>
          <ac:spMkLst>
            <pc:docMk/>
            <pc:sldMk cId="2452372685" sldId="284"/>
            <ac:spMk id="25" creationId="{0BE371DF-E23D-4EF3-BE4E-1889AE27291D}"/>
          </ac:spMkLst>
        </pc:spChg>
        <pc:spChg chg="del">
          <ac:chgData name="Honey Funny" userId="4338458a21b77d3f" providerId="LiveId" clId="{A48683A8-718E-4F66-8733-0F8549CE7E9C}" dt="2020-05-03T14:26:50.142" v="55" actId="478"/>
          <ac:spMkLst>
            <pc:docMk/>
            <pc:sldMk cId="2452372685" sldId="284"/>
            <ac:spMk id="26" creationId="{074B9594-C1E7-4983-9946-94D885930D23}"/>
          </ac:spMkLst>
        </pc:spChg>
        <pc:spChg chg="del">
          <ac:chgData name="Honey Funny" userId="4338458a21b77d3f" providerId="LiveId" clId="{A48683A8-718E-4F66-8733-0F8549CE7E9C}" dt="2020-05-03T14:26:50.142" v="55" actId="478"/>
          <ac:spMkLst>
            <pc:docMk/>
            <pc:sldMk cId="2452372685" sldId="284"/>
            <ac:spMk id="27" creationId="{576F9854-814D-48AC-99EA-F4FF4204344E}"/>
          </ac:spMkLst>
        </pc:spChg>
        <pc:spChg chg="del">
          <ac:chgData name="Honey Funny" userId="4338458a21b77d3f" providerId="LiveId" clId="{A48683A8-718E-4F66-8733-0F8549CE7E9C}" dt="2020-05-03T14:27:00.047" v="56" actId="478"/>
          <ac:spMkLst>
            <pc:docMk/>
            <pc:sldMk cId="2452372685" sldId="284"/>
            <ac:spMk id="28" creationId="{C78B2735-6D85-4237-A30B-E19283F3F5EC}"/>
          </ac:spMkLst>
        </pc:spChg>
        <pc:spChg chg="del">
          <ac:chgData name="Honey Funny" userId="4338458a21b77d3f" providerId="LiveId" clId="{A48683A8-718E-4F66-8733-0F8549CE7E9C}" dt="2020-05-03T14:27:00.047" v="56" actId="478"/>
          <ac:spMkLst>
            <pc:docMk/>
            <pc:sldMk cId="2452372685" sldId="284"/>
            <ac:spMk id="29" creationId="{41CCBD0D-AEC9-4DDF-A1AD-6DE7DD1476E2}"/>
          </ac:spMkLst>
        </pc:spChg>
        <pc:spChg chg="del">
          <ac:chgData name="Honey Funny" userId="4338458a21b77d3f" providerId="LiveId" clId="{A48683A8-718E-4F66-8733-0F8549CE7E9C}" dt="2020-05-03T14:27:00.047" v="56" actId="478"/>
          <ac:spMkLst>
            <pc:docMk/>
            <pc:sldMk cId="2452372685" sldId="284"/>
            <ac:spMk id="30" creationId="{3FEA0092-36C0-448F-BA21-C93C0F6A36FF}"/>
          </ac:spMkLst>
        </pc:spChg>
        <pc:spChg chg="del">
          <ac:chgData name="Honey Funny" userId="4338458a21b77d3f" providerId="LiveId" clId="{A48683A8-718E-4F66-8733-0F8549CE7E9C}" dt="2020-05-03T14:26:50.142" v="55" actId="478"/>
          <ac:spMkLst>
            <pc:docMk/>
            <pc:sldMk cId="2452372685" sldId="284"/>
            <ac:spMk id="31" creationId="{D033A9FA-0D0D-4A81-8DF6-6A08A8E128FA}"/>
          </ac:spMkLst>
        </pc:spChg>
        <pc:spChg chg="del">
          <ac:chgData name="Honey Funny" userId="4338458a21b77d3f" providerId="LiveId" clId="{A48683A8-718E-4F66-8733-0F8549CE7E9C}" dt="2020-05-03T14:26:50.142" v="55" actId="478"/>
          <ac:spMkLst>
            <pc:docMk/>
            <pc:sldMk cId="2452372685" sldId="284"/>
            <ac:spMk id="32" creationId="{25CCEC76-CCF5-4D2D-9C10-24B7212ACBCB}"/>
          </ac:spMkLst>
        </pc:spChg>
        <pc:spChg chg="del">
          <ac:chgData name="Honey Funny" userId="4338458a21b77d3f" providerId="LiveId" clId="{A48683A8-718E-4F66-8733-0F8549CE7E9C}" dt="2020-05-03T14:26:50.142" v="55" actId="478"/>
          <ac:spMkLst>
            <pc:docMk/>
            <pc:sldMk cId="2452372685" sldId="284"/>
            <ac:spMk id="33" creationId="{F306FABC-58AE-454B-B89D-CB29789B05BB}"/>
          </ac:spMkLst>
        </pc:spChg>
        <pc:spChg chg="del">
          <ac:chgData name="Honey Funny" userId="4338458a21b77d3f" providerId="LiveId" clId="{A48683A8-718E-4F66-8733-0F8549CE7E9C}" dt="2020-05-03T14:27:00.047" v="56" actId="478"/>
          <ac:spMkLst>
            <pc:docMk/>
            <pc:sldMk cId="2452372685" sldId="284"/>
            <ac:spMk id="34" creationId="{31117580-B8BC-4E82-B162-81ED3B0201BA}"/>
          </ac:spMkLst>
        </pc:spChg>
      </pc:sldChg>
      <pc:sldChg chg="new del">
        <pc:chgData name="Honey Funny" userId="4338458a21b77d3f" providerId="LiveId" clId="{A48683A8-718E-4F66-8733-0F8549CE7E9C}" dt="2020-05-03T14:36:47.090" v="87" actId="47"/>
        <pc:sldMkLst>
          <pc:docMk/>
          <pc:sldMk cId="1517698095" sldId="285"/>
        </pc:sldMkLst>
      </pc:sldChg>
      <pc:sldChg chg="modSp new mod">
        <pc:chgData name="Honey Funny" userId="4338458a21b77d3f" providerId="LiveId" clId="{A48683A8-718E-4F66-8733-0F8549CE7E9C}" dt="2020-05-03T17:17:20.097" v="2995" actId="20577"/>
        <pc:sldMkLst>
          <pc:docMk/>
          <pc:sldMk cId="3997883826" sldId="285"/>
        </pc:sldMkLst>
        <pc:spChg chg="mod">
          <ac:chgData name="Honey Funny" userId="4338458a21b77d3f" providerId="LiveId" clId="{A48683A8-718E-4F66-8733-0F8549CE7E9C}" dt="2020-05-03T17:17:20.097" v="2995" actId="20577"/>
          <ac:spMkLst>
            <pc:docMk/>
            <pc:sldMk cId="3997883826" sldId="285"/>
            <ac:spMk id="2" creationId="{50EB1A55-081B-45E1-9A16-9A74FD51AC8E}"/>
          </ac:spMkLst>
        </pc:spChg>
        <pc:spChg chg="mod">
          <ac:chgData name="Honey Funny" userId="4338458a21b77d3f" providerId="LiveId" clId="{A48683A8-718E-4F66-8733-0F8549CE7E9C}" dt="2020-05-03T14:54:26.641" v="558" actId="20577"/>
          <ac:spMkLst>
            <pc:docMk/>
            <pc:sldMk cId="3997883826" sldId="285"/>
            <ac:spMk id="3" creationId="{40F33CA0-F7CB-484D-9711-4FF46C46837A}"/>
          </ac:spMkLst>
        </pc:spChg>
        <pc:spChg chg="mod">
          <ac:chgData name="Honey Funny" userId="4338458a21b77d3f" providerId="LiveId" clId="{A48683A8-718E-4F66-8733-0F8549CE7E9C}" dt="2020-05-03T14:50:44.628" v="506" actId="20577"/>
          <ac:spMkLst>
            <pc:docMk/>
            <pc:sldMk cId="3997883826" sldId="285"/>
            <ac:spMk id="4" creationId="{68224519-4A42-4D62-9576-E5F6E14B8AB3}"/>
          </ac:spMkLst>
        </pc:spChg>
      </pc:sldChg>
      <pc:sldChg chg="modSp new mod">
        <pc:chgData name="Honey Funny" userId="4338458a21b77d3f" providerId="LiveId" clId="{A48683A8-718E-4F66-8733-0F8549CE7E9C}" dt="2020-05-03T17:57:58.215" v="3351" actId="20577"/>
        <pc:sldMkLst>
          <pc:docMk/>
          <pc:sldMk cId="48841910" sldId="286"/>
        </pc:sldMkLst>
        <pc:spChg chg="mod">
          <ac:chgData name="Honey Funny" userId="4338458a21b77d3f" providerId="LiveId" clId="{A48683A8-718E-4F66-8733-0F8549CE7E9C}" dt="2020-05-03T17:57:54.349" v="3347" actId="1076"/>
          <ac:spMkLst>
            <pc:docMk/>
            <pc:sldMk cId="48841910" sldId="286"/>
            <ac:spMk id="2" creationId="{6BDF86B6-8F44-4391-A831-58D0D77B1261}"/>
          </ac:spMkLst>
        </pc:spChg>
        <pc:spChg chg="mod">
          <ac:chgData name="Honey Funny" userId="4338458a21b77d3f" providerId="LiveId" clId="{A48683A8-718E-4F66-8733-0F8549CE7E9C}" dt="2020-05-03T15:00:26.194" v="690" actId="20577"/>
          <ac:spMkLst>
            <pc:docMk/>
            <pc:sldMk cId="48841910" sldId="286"/>
            <ac:spMk id="3" creationId="{2FF5762F-89CC-4021-98C4-A2A1E53BE13A}"/>
          </ac:spMkLst>
        </pc:spChg>
        <pc:spChg chg="mod">
          <ac:chgData name="Honey Funny" userId="4338458a21b77d3f" providerId="LiveId" clId="{A48683A8-718E-4F66-8733-0F8549CE7E9C}" dt="2020-05-03T17:57:58.215" v="3351" actId="20577"/>
          <ac:spMkLst>
            <pc:docMk/>
            <pc:sldMk cId="48841910" sldId="286"/>
            <ac:spMk id="4" creationId="{AE76DEC5-9BAA-4230-A532-7FA04EF524A5}"/>
          </ac:spMkLst>
        </pc:spChg>
      </pc:sldChg>
      <pc:sldChg chg="modSp new mod">
        <pc:chgData name="Honey Funny" userId="4338458a21b77d3f" providerId="LiveId" clId="{A48683A8-718E-4F66-8733-0F8549CE7E9C}" dt="2020-05-03T17:17:38.701" v="2997" actId="6549"/>
        <pc:sldMkLst>
          <pc:docMk/>
          <pc:sldMk cId="3964950350" sldId="287"/>
        </pc:sldMkLst>
        <pc:spChg chg="mod">
          <ac:chgData name="Honey Funny" userId="4338458a21b77d3f" providerId="LiveId" clId="{A48683A8-718E-4F66-8733-0F8549CE7E9C}" dt="2020-05-03T17:17:38.701" v="2997" actId="6549"/>
          <ac:spMkLst>
            <pc:docMk/>
            <pc:sldMk cId="3964950350" sldId="287"/>
            <ac:spMk id="2" creationId="{2E96E311-C9B4-4524-AE11-FFB79DAD7130}"/>
          </ac:spMkLst>
        </pc:spChg>
        <pc:spChg chg="mod">
          <ac:chgData name="Honey Funny" userId="4338458a21b77d3f" providerId="LiveId" clId="{A48683A8-718E-4F66-8733-0F8549CE7E9C}" dt="2020-05-03T15:06:38.376" v="857" actId="20577"/>
          <ac:spMkLst>
            <pc:docMk/>
            <pc:sldMk cId="3964950350" sldId="287"/>
            <ac:spMk id="3" creationId="{26D551B0-8D28-420F-B59D-091E0115292C}"/>
          </ac:spMkLst>
        </pc:spChg>
        <pc:spChg chg="mod">
          <ac:chgData name="Honey Funny" userId="4338458a21b77d3f" providerId="LiveId" clId="{A48683A8-718E-4F66-8733-0F8549CE7E9C}" dt="2020-05-03T15:02:26.680" v="799" actId="20577"/>
          <ac:spMkLst>
            <pc:docMk/>
            <pc:sldMk cId="3964950350" sldId="287"/>
            <ac:spMk id="4" creationId="{866D7BF0-C368-4546-ADAD-39E948F02265}"/>
          </ac:spMkLst>
        </pc:spChg>
      </pc:sldChg>
      <pc:sldChg chg="modSp new mod">
        <pc:chgData name="Honey Funny" userId="4338458a21b77d3f" providerId="LiveId" clId="{A48683A8-718E-4F66-8733-0F8549CE7E9C}" dt="2020-05-03T15:11:33.720" v="1039" actId="6549"/>
        <pc:sldMkLst>
          <pc:docMk/>
          <pc:sldMk cId="3369401949" sldId="288"/>
        </pc:sldMkLst>
        <pc:spChg chg="mod">
          <ac:chgData name="Honey Funny" userId="4338458a21b77d3f" providerId="LiveId" clId="{A48683A8-718E-4F66-8733-0F8549CE7E9C}" dt="2020-05-03T15:08:36.168" v="947" actId="20577"/>
          <ac:spMkLst>
            <pc:docMk/>
            <pc:sldMk cId="3369401949" sldId="288"/>
            <ac:spMk id="2" creationId="{1B897932-485D-4EA8-97C0-3D215441FD35}"/>
          </ac:spMkLst>
        </pc:spChg>
        <pc:spChg chg="mod">
          <ac:chgData name="Honey Funny" userId="4338458a21b77d3f" providerId="LiveId" clId="{A48683A8-718E-4F66-8733-0F8549CE7E9C}" dt="2020-05-03T15:11:33.720" v="1039" actId="6549"/>
          <ac:spMkLst>
            <pc:docMk/>
            <pc:sldMk cId="3369401949" sldId="288"/>
            <ac:spMk id="3" creationId="{151781EB-17E0-4A24-87BF-3C19D895C007}"/>
          </ac:spMkLst>
        </pc:spChg>
        <pc:spChg chg="mod">
          <ac:chgData name="Honey Funny" userId="4338458a21b77d3f" providerId="LiveId" clId="{A48683A8-718E-4F66-8733-0F8549CE7E9C}" dt="2020-05-03T15:09:23.436" v="981" actId="20577"/>
          <ac:spMkLst>
            <pc:docMk/>
            <pc:sldMk cId="3369401949" sldId="288"/>
            <ac:spMk id="4" creationId="{E2306035-3504-4784-8AED-DD45A91461BC}"/>
          </ac:spMkLst>
        </pc:spChg>
      </pc:sldChg>
      <pc:sldChg chg="modSp new mod">
        <pc:chgData name="Honey Funny" userId="4338458a21b77d3f" providerId="LiveId" clId="{A48683A8-718E-4F66-8733-0F8549CE7E9C}" dt="2020-05-03T15:18:49.778" v="1325" actId="20577"/>
        <pc:sldMkLst>
          <pc:docMk/>
          <pc:sldMk cId="252726616" sldId="289"/>
        </pc:sldMkLst>
        <pc:spChg chg="mod">
          <ac:chgData name="Honey Funny" userId="4338458a21b77d3f" providerId="LiveId" clId="{A48683A8-718E-4F66-8733-0F8549CE7E9C}" dt="2020-05-03T15:12:24.207" v="1096" actId="20577"/>
          <ac:spMkLst>
            <pc:docMk/>
            <pc:sldMk cId="252726616" sldId="289"/>
            <ac:spMk id="2" creationId="{A21927D5-DB6B-475E-A869-BDFB6DAAFEA0}"/>
          </ac:spMkLst>
        </pc:spChg>
        <pc:spChg chg="mod">
          <ac:chgData name="Honey Funny" userId="4338458a21b77d3f" providerId="LiveId" clId="{A48683A8-718E-4F66-8733-0F8549CE7E9C}" dt="2020-05-03T15:18:49.778" v="1325" actId="20577"/>
          <ac:spMkLst>
            <pc:docMk/>
            <pc:sldMk cId="252726616" sldId="289"/>
            <ac:spMk id="3" creationId="{668AF095-126C-48C4-B082-398D1D2BA56F}"/>
          </ac:spMkLst>
        </pc:spChg>
        <pc:spChg chg="mod">
          <ac:chgData name="Honey Funny" userId="4338458a21b77d3f" providerId="LiveId" clId="{A48683A8-718E-4F66-8733-0F8549CE7E9C}" dt="2020-05-03T15:13:16.564" v="1125" actId="20577"/>
          <ac:spMkLst>
            <pc:docMk/>
            <pc:sldMk cId="252726616" sldId="289"/>
            <ac:spMk id="4" creationId="{8EAAE562-F267-4B50-91C6-ED38A4E7DC5F}"/>
          </ac:spMkLst>
        </pc:spChg>
      </pc:sldChg>
      <pc:sldChg chg="modSp new mod">
        <pc:chgData name="Honey Funny" userId="4338458a21b77d3f" providerId="LiveId" clId="{A48683A8-718E-4F66-8733-0F8549CE7E9C}" dt="2020-05-03T15:39:28.354" v="1655" actId="20577"/>
        <pc:sldMkLst>
          <pc:docMk/>
          <pc:sldMk cId="4152341955" sldId="290"/>
        </pc:sldMkLst>
        <pc:spChg chg="mod">
          <ac:chgData name="Honey Funny" userId="4338458a21b77d3f" providerId="LiveId" clId="{A48683A8-718E-4F66-8733-0F8549CE7E9C}" dt="2020-05-03T15:17:06.138" v="1283" actId="20577"/>
          <ac:spMkLst>
            <pc:docMk/>
            <pc:sldMk cId="4152341955" sldId="290"/>
            <ac:spMk id="2" creationId="{4412B8CD-491A-4ACF-AEFA-9B2573C0A449}"/>
          </ac:spMkLst>
        </pc:spChg>
        <pc:spChg chg="mod">
          <ac:chgData name="Honey Funny" userId="4338458a21b77d3f" providerId="LiveId" clId="{A48683A8-718E-4F66-8733-0F8549CE7E9C}" dt="2020-05-03T15:39:28.354" v="1655" actId="20577"/>
          <ac:spMkLst>
            <pc:docMk/>
            <pc:sldMk cId="4152341955" sldId="290"/>
            <ac:spMk id="3" creationId="{4C321E95-4699-4D5A-A6F4-62F8623071D4}"/>
          </ac:spMkLst>
        </pc:spChg>
        <pc:spChg chg="mod">
          <ac:chgData name="Honey Funny" userId="4338458a21b77d3f" providerId="LiveId" clId="{A48683A8-718E-4F66-8733-0F8549CE7E9C}" dt="2020-05-03T15:18:08.358" v="1312" actId="20577"/>
          <ac:spMkLst>
            <pc:docMk/>
            <pc:sldMk cId="4152341955" sldId="290"/>
            <ac:spMk id="4" creationId="{10F1A6E2-AB6A-44C5-B100-055C397686C6}"/>
          </ac:spMkLst>
        </pc:spChg>
      </pc:sldChg>
      <pc:sldChg chg="modSp new mod">
        <pc:chgData name="Honey Funny" userId="4338458a21b77d3f" providerId="LiveId" clId="{A48683A8-718E-4F66-8733-0F8549CE7E9C}" dt="2020-05-03T15:39:50.050" v="1662" actId="20577"/>
        <pc:sldMkLst>
          <pc:docMk/>
          <pc:sldMk cId="652615765" sldId="291"/>
        </pc:sldMkLst>
        <pc:spChg chg="mod">
          <ac:chgData name="Honey Funny" userId="4338458a21b77d3f" providerId="LiveId" clId="{A48683A8-718E-4F66-8733-0F8549CE7E9C}" dt="2020-05-03T15:36:53.656" v="1551" actId="20577"/>
          <ac:spMkLst>
            <pc:docMk/>
            <pc:sldMk cId="652615765" sldId="291"/>
            <ac:spMk id="2" creationId="{172352BA-BAB4-40C0-B7E8-379F26CCA919}"/>
          </ac:spMkLst>
        </pc:spChg>
        <pc:spChg chg="mod">
          <ac:chgData name="Honey Funny" userId="4338458a21b77d3f" providerId="LiveId" clId="{A48683A8-718E-4F66-8733-0F8549CE7E9C}" dt="2020-05-03T15:39:50.050" v="1662" actId="20577"/>
          <ac:spMkLst>
            <pc:docMk/>
            <pc:sldMk cId="652615765" sldId="291"/>
            <ac:spMk id="3" creationId="{2D1642C3-13F4-4464-9584-006401BD2F3A}"/>
          </ac:spMkLst>
        </pc:spChg>
        <pc:spChg chg="mod">
          <ac:chgData name="Honey Funny" userId="4338458a21b77d3f" providerId="LiveId" clId="{A48683A8-718E-4F66-8733-0F8549CE7E9C}" dt="2020-05-03T15:37:53.944" v="1598" actId="20577"/>
          <ac:spMkLst>
            <pc:docMk/>
            <pc:sldMk cId="652615765" sldId="291"/>
            <ac:spMk id="4" creationId="{CDE73373-8CE2-4AFD-A785-6B3F078AC979}"/>
          </ac:spMkLst>
        </pc:spChg>
      </pc:sldChg>
      <pc:sldChg chg="modSp new mod">
        <pc:chgData name="Honey Funny" userId="4338458a21b77d3f" providerId="LiveId" clId="{A48683A8-718E-4F66-8733-0F8549CE7E9C}" dt="2020-05-03T16:52:07.996" v="2283" actId="20577"/>
        <pc:sldMkLst>
          <pc:docMk/>
          <pc:sldMk cId="206390299" sldId="292"/>
        </pc:sldMkLst>
        <pc:spChg chg="mod">
          <ac:chgData name="Honey Funny" userId="4338458a21b77d3f" providerId="LiveId" clId="{A48683A8-718E-4F66-8733-0F8549CE7E9C}" dt="2020-05-03T16:38:11.083" v="1937" actId="6549"/>
          <ac:spMkLst>
            <pc:docMk/>
            <pc:sldMk cId="206390299" sldId="292"/>
            <ac:spMk id="2" creationId="{E5829DDA-189D-44A2-905C-B253FE636C36}"/>
          </ac:spMkLst>
        </pc:spChg>
        <pc:spChg chg="mod">
          <ac:chgData name="Honey Funny" userId="4338458a21b77d3f" providerId="LiveId" clId="{A48683A8-718E-4F66-8733-0F8549CE7E9C}" dt="2020-05-03T16:52:07.996" v="2283" actId="20577"/>
          <ac:spMkLst>
            <pc:docMk/>
            <pc:sldMk cId="206390299" sldId="292"/>
            <ac:spMk id="3" creationId="{D489E99D-5F37-467A-9141-2567669D0C29}"/>
          </ac:spMkLst>
        </pc:spChg>
        <pc:spChg chg="mod">
          <ac:chgData name="Honey Funny" userId="4338458a21b77d3f" providerId="LiveId" clId="{A48683A8-718E-4F66-8733-0F8549CE7E9C}" dt="2020-05-03T15:43:22.480" v="1836" actId="20577"/>
          <ac:spMkLst>
            <pc:docMk/>
            <pc:sldMk cId="206390299" sldId="292"/>
            <ac:spMk id="4" creationId="{8DCFBFE8-8881-4FC2-9A9D-0C5EA2960D36}"/>
          </ac:spMkLst>
        </pc:spChg>
      </pc:sldChg>
      <pc:sldChg chg="modSp new mod">
        <pc:chgData name="Honey Funny" userId="4338458a21b77d3f" providerId="LiveId" clId="{A48683A8-718E-4F66-8733-0F8549CE7E9C}" dt="2020-05-03T16:48:54.123" v="2183" actId="20577"/>
        <pc:sldMkLst>
          <pc:docMk/>
          <pc:sldMk cId="1246089259" sldId="293"/>
        </pc:sldMkLst>
        <pc:spChg chg="mod">
          <ac:chgData name="Honey Funny" userId="4338458a21b77d3f" providerId="LiveId" clId="{A48683A8-718E-4F66-8733-0F8549CE7E9C}" dt="2020-05-03T16:39:38.212" v="2026" actId="6549"/>
          <ac:spMkLst>
            <pc:docMk/>
            <pc:sldMk cId="1246089259" sldId="293"/>
            <ac:spMk id="2" creationId="{AB8E92B2-3633-473A-B8D6-9893C9617351}"/>
          </ac:spMkLst>
        </pc:spChg>
        <pc:spChg chg="mod">
          <ac:chgData name="Honey Funny" userId="4338458a21b77d3f" providerId="LiveId" clId="{A48683A8-718E-4F66-8733-0F8549CE7E9C}" dt="2020-05-03T16:48:54.123" v="2183" actId="20577"/>
          <ac:spMkLst>
            <pc:docMk/>
            <pc:sldMk cId="1246089259" sldId="293"/>
            <ac:spMk id="3" creationId="{3CF9DD3D-E039-4720-AE86-3447A4DEAA81}"/>
          </ac:spMkLst>
        </pc:spChg>
        <pc:spChg chg="mod">
          <ac:chgData name="Honey Funny" userId="4338458a21b77d3f" providerId="LiveId" clId="{A48683A8-718E-4F66-8733-0F8549CE7E9C}" dt="2020-05-03T16:41:21.638" v="2072" actId="27636"/>
          <ac:spMkLst>
            <pc:docMk/>
            <pc:sldMk cId="1246089259" sldId="293"/>
            <ac:spMk id="4" creationId="{DF4CE5ED-1608-4CD7-A35F-2289FCC89921}"/>
          </ac:spMkLst>
        </pc:spChg>
      </pc:sldChg>
      <pc:sldChg chg="modSp new mod">
        <pc:chgData name="Honey Funny" userId="4338458a21b77d3f" providerId="LiveId" clId="{A48683A8-718E-4F66-8733-0F8549CE7E9C}" dt="2020-05-03T16:58:46.853" v="2485" actId="20577"/>
        <pc:sldMkLst>
          <pc:docMk/>
          <pc:sldMk cId="2009094888" sldId="294"/>
        </pc:sldMkLst>
        <pc:spChg chg="mod">
          <ac:chgData name="Honey Funny" userId="4338458a21b77d3f" providerId="LiveId" clId="{A48683A8-718E-4F66-8733-0F8549CE7E9C}" dt="2020-05-03T16:50:04.485" v="2248" actId="20577"/>
          <ac:spMkLst>
            <pc:docMk/>
            <pc:sldMk cId="2009094888" sldId="294"/>
            <ac:spMk id="2" creationId="{78E5B15B-A54F-48E1-ACF9-0653358624DD}"/>
          </ac:spMkLst>
        </pc:spChg>
        <pc:spChg chg="mod">
          <ac:chgData name="Honey Funny" userId="4338458a21b77d3f" providerId="LiveId" clId="{A48683A8-718E-4F66-8733-0F8549CE7E9C}" dt="2020-05-03T16:58:46.853" v="2485" actId="20577"/>
          <ac:spMkLst>
            <pc:docMk/>
            <pc:sldMk cId="2009094888" sldId="294"/>
            <ac:spMk id="3" creationId="{D6717517-ADA4-44F9-8CFE-9C111EBAD01D}"/>
          </ac:spMkLst>
        </pc:spChg>
        <pc:spChg chg="mod">
          <ac:chgData name="Honey Funny" userId="4338458a21b77d3f" providerId="LiveId" clId="{A48683A8-718E-4F66-8733-0F8549CE7E9C}" dt="2020-05-03T16:51:03.429" v="2281" actId="20577"/>
          <ac:spMkLst>
            <pc:docMk/>
            <pc:sldMk cId="2009094888" sldId="294"/>
            <ac:spMk id="4" creationId="{8198781C-C224-45B4-BADC-9DF1D73984E0}"/>
          </ac:spMkLst>
        </pc:spChg>
      </pc:sldChg>
      <pc:sldChg chg="modSp new mod">
        <pc:chgData name="Honey Funny" userId="4338458a21b77d3f" providerId="LiveId" clId="{A48683A8-718E-4F66-8733-0F8549CE7E9C}" dt="2020-05-03T17:00:45.001" v="2548" actId="20577"/>
        <pc:sldMkLst>
          <pc:docMk/>
          <pc:sldMk cId="3033148796" sldId="295"/>
        </pc:sldMkLst>
        <pc:spChg chg="mod">
          <ac:chgData name="Honey Funny" userId="4338458a21b77d3f" providerId="LiveId" clId="{A48683A8-718E-4F66-8733-0F8549CE7E9C}" dt="2020-05-03T16:57:10.249" v="2436" actId="20577"/>
          <ac:spMkLst>
            <pc:docMk/>
            <pc:sldMk cId="3033148796" sldId="295"/>
            <ac:spMk id="2" creationId="{1CC1D74C-DF6E-4979-A04D-9C0FA2910EEB}"/>
          </ac:spMkLst>
        </pc:spChg>
        <pc:spChg chg="mod">
          <ac:chgData name="Honey Funny" userId="4338458a21b77d3f" providerId="LiveId" clId="{A48683A8-718E-4F66-8733-0F8549CE7E9C}" dt="2020-05-03T17:00:45.001" v="2548" actId="20577"/>
          <ac:spMkLst>
            <pc:docMk/>
            <pc:sldMk cId="3033148796" sldId="295"/>
            <ac:spMk id="3" creationId="{9C9EF178-93E6-409F-95B8-D1CD3CCD6B67}"/>
          </ac:spMkLst>
        </pc:spChg>
        <pc:spChg chg="mod">
          <ac:chgData name="Honey Funny" userId="4338458a21b77d3f" providerId="LiveId" clId="{A48683A8-718E-4F66-8733-0F8549CE7E9C}" dt="2020-05-03T16:58:03.184" v="2478" actId="20577"/>
          <ac:spMkLst>
            <pc:docMk/>
            <pc:sldMk cId="3033148796" sldId="295"/>
            <ac:spMk id="4" creationId="{0A3427DD-CDFD-4858-855F-BADAFB52A47C}"/>
          </ac:spMkLst>
        </pc:spChg>
      </pc:sldChg>
      <pc:sldChg chg="modSp new mod">
        <pc:chgData name="Honey Funny" userId="4338458a21b77d3f" providerId="LiveId" clId="{A48683A8-718E-4F66-8733-0F8549CE7E9C}" dt="2020-05-03T17:34:24.705" v="3263" actId="20577"/>
        <pc:sldMkLst>
          <pc:docMk/>
          <pc:sldMk cId="3573395083" sldId="296"/>
        </pc:sldMkLst>
        <pc:spChg chg="mod">
          <ac:chgData name="Honey Funny" userId="4338458a21b77d3f" providerId="LiveId" clId="{A48683A8-718E-4F66-8733-0F8549CE7E9C}" dt="2020-05-03T17:05:52.675" v="2647" actId="20577"/>
          <ac:spMkLst>
            <pc:docMk/>
            <pc:sldMk cId="3573395083" sldId="296"/>
            <ac:spMk id="2" creationId="{F6A60180-F48A-4270-BE01-CE1E2AADD9E6}"/>
          </ac:spMkLst>
        </pc:spChg>
        <pc:spChg chg="mod">
          <ac:chgData name="Honey Funny" userId="4338458a21b77d3f" providerId="LiveId" clId="{A48683A8-718E-4F66-8733-0F8549CE7E9C}" dt="2020-05-03T17:34:24.705" v="3263" actId="20577"/>
          <ac:spMkLst>
            <pc:docMk/>
            <pc:sldMk cId="3573395083" sldId="296"/>
            <ac:spMk id="3" creationId="{1FCBA6E2-F592-48E8-BE23-BE940C46A979}"/>
          </ac:spMkLst>
        </pc:spChg>
        <pc:spChg chg="mod">
          <ac:chgData name="Honey Funny" userId="4338458a21b77d3f" providerId="LiveId" clId="{A48683A8-718E-4F66-8733-0F8549CE7E9C}" dt="2020-05-03T17:05:48.121" v="2646"/>
          <ac:spMkLst>
            <pc:docMk/>
            <pc:sldMk cId="3573395083" sldId="296"/>
            <ac:spMk id="4" creationId="{1E0CDACC-F73A-4B6F-9B90-2ADDAFC44634}"/>
          </ac:spMkLst>
        </pc:spChg>
      </pc:sldChg>
      <pc:sldChg chg="modSp new mod">
        <pc:chgData name="Honey Funny" userId="4338458a21b77d3f" providerId="LiveId" clId="{A48683A8-718E-4F66-8733-0F8549CE7E9C}" dt="2020-05-03T17:35:12.073" v="3278" actId="20577"/>
        <pc:sldMkLst>
          <pc:docMk/>
          <pc:sldMk cId="1493051677" sldId="297"/>
        </pc:sldMkLst>
        <pc:spChg chg="mod">
          <ac:chgData name="Honey Funny" userId="4338458a21b77d3f" providerId="LiveId" clId="{A48683A8-718E-4F66-8733-0F8549CE7E9C}" dt="2020-05-03T17:10:50.842" v="2800" actId="20577"/>
          <ac:spMkLst>
            <pc:docMk/>
            <pc:sldMk cId="1493051677" sldId="297"/>
            <ac:spMk id="2" creationId="{711558F6-D5E2-4E55-902D-2C9E3BBF8C0A}"/>
          </ac:spMkLst>
        </pc:spChg>
        <pc:spChg chg="mod">
          <ac:chgData name="Honey Funny" userId="4338458a21b77d3f" providerId="LiveId" clId="{A48683A8-718E-4F66-8733-0F8549CE7E9C}" dt="2020-05-03T17:35:12.073" v="3278" actId="20577"/>
          <ac:spMkLst>
            <pc:docMk/>
            <pc:sldMk cId="1493051677" sldId="297"/>
            <ac:spMk id="3" creationId="{74A874BE-095C-4965-80D2-519DD1295CD3}"/>
          </ac:spMkLst>
        </pc:spChg>
        <pc:spChg chg="mod">
          <ac:chgData name="Honey Funny" userId="4338458a21b77d3f" providerId="LiveId" clId="{A48683A8-718E-4F66-8733-0F8549CE7E9C}" dt="2020-05-03T17:11:57.212" v="2837"/>
          <ac:spMkLst>
            <pc:docMk/>
            <pc:sldMk cId="1493051677" sldId="297"/>
            <ac:spMk id="4" creationId="{4CF9FDD1-5FE8-4DF9-8912-1D1D66FBB655}"/>
          </ac:spMkLst>
        </pc:spChg>
      </pc:sldChg>
      <pc:sldChg chg="modSp new mod">
        <pc:chgData name="Honey Funny" userId="4338458a21b77d3f" providerId="LiveId" clId="{A48683A8-718E-4F66-8733-0F8549CE7E9C}" dt="2020-05-03T17:30:14.548" v="3183" actId="20577"/>
        <pc:sldMkLst>
          <pc:docMk/>
          <pc:sldMk cId="2410960510" sldId="298"/>
        </pc:sldMkLst>
        <pc:spChg chg="mod">
          <ac:chgData name="Honey Funny" userId="4338458a21b77d3f" providerId="LiveId" clId="{A48683A8-718E-4F66-8733-0F8549CE7E9C}" dt="2020-05-03T17:15:28.011" v="2994" actId="20577"/>
          <ac:spMkLst>
            <pc:docMk/>
            <pc:sldMk cId="2410960510" sldId="298"/>
            <ac:spMk id="2" creationId="{941F6401-CDBD-43A1-80D8-3F3BFA9AEDA6}"/>
          </ac:spMkLst>
        </pc:spChg>
        <pc:spChg chg="mod">
          <ac:chgData name="Honey Funny" userId="4338458a21b77d3f" providerId="LiveId" clId="{A48683A8-718E-4F66-8733-0F8549CE7E9C}" dt="2020-05-03T17:30:14.548" v="3183" actId="20577"/>
          <ac:spMkLst>
            <pc:docMk/>
            <pc:sldMk cId="2410960510" sldId="298"/>
            <ac:spMk id="3" creationId="{3007B375-F950-4656-B576-E0D417D9E886}"/>
          </ac:spMkLst>
        </pc:spChg>
        <pc:spChg chg="mod">
          <ac:chgData name="Honey Funny" userId="4338458a21b77d3f" providerId="LiveId" clId="{A48683A8-718E-4F66-8733-0F8549CE7E9C}" dt="2020-05-03T17:21:41.289" v="3104" actId="20577"/>
          <ac:spMkLst>
            <pc:docMk/>
            <pc:sldMk cId="2410960510" sldId="298"/>
            <ac:spMk id="4" creationId="{B2EC26D8-557E-48F6-925A-7ABC96E1E9AA}"/>
          </ac:spMkLst>
        </pc:spChg>
      </pc:sldChg>
      <pc:sldChg chg="modSp new mod">
        <pc:chgData name="Honey Funny" userId="4338458a21b77d3f" providerId="LiveId" clId="{A48683A8-718E-4F66-8733-0F8549CE7E9C}" dt="2020-05-03T17:41:57.315" v="3343" actId="20577"/>
        <pc:sldMkLst>
          <pc:docMk/>
          <pc:sldMk cId="1772716300" sldId="299"/>
        </pc:sldMkLst>
        <pc:spChg chg="mod">
          <ac:chgData name="Honey Funny" userId="4338458a21b77d3f" providerId="LiveId" clId="{A48683A8-718E-4F66-8733-0F8549CE7E9C}" dt="2020-05-03T17:20:00.762" v="3060" actId="20577"/>
          <ac:spMkLst>
            <pc:docMk/>
            <pc:sldMk cId="1772716300" sldId="299"/>
            <ac:spMk id="2" creationId="{3C57F9C9-9A2A-4D84-9654-8B79586F0A4C}"/>
          </ac:spMkLst>
        </pc:spChg>
        <pc:spChg chg="mod">
          <ac:chgData name="Honey Funny" userId="4338458a21b77d3f" providerId="LiveId" clId="{A48683A8-718E-4F66-8733-0F8549CE7E9C}" dt="2020-05-03T17:41:57.315" v="3343" actId="20577"/>
          <ac:spMkLst>
            <pc:docMk/>
            <pc:sldMk cId="1772716300" sldId="299"/>
            <ac:spMk id="3" creationId="{66BAF1AA-DE77-426B-9205-A49A6F7F059A}"/>
          </ac:spMkLst>
        </pc:spChg>
        <pc:spChg chg="mod">
          <ac:chgData name="Honey Funny" userId="4338458a21b77d3f" providerId="LiveId" clId="{A48683A8-718E-4F66-8733-0F8549CE7E9C}" dt="2020-05-03T17:31:40.501" v="3222" actId="20577"/>
          <ac:spMkLst>
            <pc:docMk/>
            <pc:sldMk cId="1772716300" sldId="299"/>
            <ac:spMk id="4" creationId="{50620587-FE4B-4204-889D-E163E1B91296}"/>
          </ac:spMkLst>
        </pc:spChg>
      </pc:sldChg>
      <pc:sldChg chg="add">
        <pc:chgData name="Honey Funny" userId="4338458a21b77d3f" providerId="LiveId" clId="{A48683A8-718E-4F66-8733-0F8549CE7E9C}" dt="2020-05-03T17:59:55.669" v="3352"/>
        <pc:sldMkLst>
          <pc:docMk/>
          <pc:sldMk cId="3120468690" sldId="300"/>
        </pc:sldMkLst>
      </pc:sldChg>
      <pc:sldChg chg="add">
        <pc:chgData name="Honey Funny" userId="4338458a21b77d3f" providerId="LiveId" clId="{A48683A8-718E-4F66-8733-0F8549CE7E9C}" dt="2020-05-03T17:59:55.669" v="3352"/>
        <pc:sldMkLst>
          <pc:docMk/>
          <pc:sldMk cId="3565148870" sldId="301"/>
        </pc:sldMkLst>
      </pc:sldChg>
      <pc:sldChg chg="add">
        <pc:chgData name="Honey Funny" userId="4338458a21b77d3f" providerId="LiveId" clId="{A48683A8-718E-4F66-8733-0F8549CE7E9C}" dt="2020-05-03T18:00:24.406" v="3353"/>
        <pc:sldMkLst>
          <pc:docMk/>
          <pc:sldMk cId="677328532" sldId="302"/>
        </pc:sldMkLst>
      </pc:sldChg>
      <pc:sldChg chg="add">
        <pc:chgData name="Honey Funny" userId="4338458a21b77d3f" providerId="LiveId" clId="{A48683A8-718E-4F66-8733-0F8549CE7E9C}" dt="2020-05-03T18:00:24.406" v="3353"/>
        <pc:sldMkLst>
          <pc:docMk/>
          <pc:sldMk cId="2475745413" sldId="303"/>
        </pc:sldMkLst>
      </pc:sldChg>
      <pc:sldChg chg="add">
        <pc:chgData name="Honey Funny" userId="4338458a21b77d3f" providerId="LiveId" clId="{A48683A8-718E-4F66-8733-0F8549CE7E9C}" dt="2020-05-03T18:00:44.028" v="3354"/>
        <pc:sldMkLst>
          <pc:docMk/>
          <pc:sldMk cId="621055594" sldId="304"/>
        </pc:sldMkLst>
      </pc:sldChg>
      <pc:sldChg chg="add">
        <pc:chgData name="Honey Funny" userId="4338458a21b77d3f" providerId="LiveId" clId="{A48683A8-718E-4F66-8733-0F8549CE7E9C}" dt="2020-05-03T18:00:44.028" v="3354"/>
        <pc:sldMkLst>
          <pc:docMk/>
          <pc:sldMk cId="242914164" sldId="305"/>
        </pc:sldMkLst>
      </pc:sldChg>
      <pc:sldMasterChg chg="delSldLayout modSldLayout">
        <pc:chgData name="Honey Funny" userId="4338458a21b77d3f" providerId="LiveId" clId="{A48683A8-718E-4F66-8733-0F8549CE7E9C}" dt="2020-05-03T14:35:49.526" v="75" actId="478"/>
        <pc:sldMasterMkLst>
          <pc:docMk/>
          <pc:sldMasterMk cId="43162476" sldId="2147483651"/>
        </pc:sldMasterMkLst>
        <pc:sldLayoutChg chg="del">
          <pc:chgData name="Honey Funny" userId="4338458a21b77d3f" providerId="LiveId" clId="{A48683A8-718E-4F66-8733-0F8549CE7E9C}" dt="2020-05-03T14:33:04.972" v="69" actId="2696"/>
          <pc:sldLayoutMkLst>
            <pc:docMk/>
            <pc:sldMasterMk cId="2834706309" sldId="2147483648"/>
            <pc:sldLayoutMk cId="3346883280" sldId="2147483649"/>
          </pc:sldLayoutMkLst>
        </pc:sldLayoutChg>
        <pc:sldLayoutChg chg="del">
          <pc:chgData name="Honey Funny" userId="4338458a21b77d3f" providerId="LiveId" clId="{A48683A8-718E-4F66-8733-0F8549CE7E9C}" dt="2020-05-03T14:33:06.933" v="70" actId="2696"/>
          <pc:sldLayoutMkLst>
            <pc:docMk/>
            <pc:sldMasterMk cId="2834706309" sldId="2147483648"/>
            <pc:sldLayoutMk cId="1372157932" sldId="2147483650"/>
          </pc:sldLayoutMkLst>
        </pc:sldLayoutChg>
        <pc:sldLayoutChg chg="delSp mod">
          <pc:chgData name="Honey Funny" userId="4338458a21b77d3f" providerId="LiveId" clId="{A48683A8-718E-4F66-8733-0F8549CE7E9C}" dt="2020-05-03T14:35:49.526" v="75" actId="478"/>
          <pc:sldLayoutMkLst>
            <pc:docMk/>
            <pc:sldMasterMk cId="43162476" sldId="2147483651"/>
            <pc:sldLayoutMk cId="1472157741" sldId="2147483652"/>
          </pc:sldLayoutMkLst>
          <pc:spChg chg="del">
            <ac:chgData name="Honey Funny" userId="4338458a21b77d3f" providerId="LiveId" clId="{A48683A8-718E-4F66-8733-0F8549CE7E9C}" dt="2020-05-03T14:35:49.526" v="75" actId="478"/>
            <ac:spMkLst>
              <pc:docMk/>
              <pc:sldMasterMk cId="43162476" sldId="2147483651"/>
              <pc:sldLayoutMk cId="1472157741" sldId="2147483652"/>
              <ac:spMk id="25" creationId="{61B755C9-A97A-4CEC-BDDA-DCC16351C8B3}"/>
            </ac:spMkLst>
          </pc:spChg>
          <pc:spChg chg="del">
            <ac:chgData name="Honey Funny" userId="4338458a21b77d3f" providerId="LiveId" clId="{A48683A8-718E-4F66-8733-0F8549CE7E9C}" dt="2020-05-03T14:35:49.526" v="75" actId="478"/>
            <ac:spMkLst>
              <pc:docMk/>
              <pc:sldMasterMk cId="43162476" sldId="2147483651"/>
              <pc:sldLayoutMk cId="1472157741" sldId="2147483652"/>
              <ac:spMk id="26" creationId="{E77A829C-4EE8-4D4A-8722-D99B62107AF9}"/>
            </ac:spMkLst>
          </pc:spChg>
          <pc:spChg chg="del">
            <ac:chgData name="Honey Funny" userId="4338458a21b77d3f" providerId="LiveId" clId="{A48683A8-718E-4F66-8733-0F8549CE7E9C}" dt="2020-05-03T14:35:49.526" v="75" actId="478"/>
            <ac:spMkLst>
              <pc:docMk/>
              <pc:sldMasterMk cId="43162476" sldId="2147483651"/>
              <pc:sldLayoutMk cId="1472157741" sldId="2147483652"/>
              <ac:spMk id="27" creationId="{3F6D5E7F-5EA2-4569-8A73-C50593FE22A7}"/>
            </ac:spMkLst>
          </pc:spChg>
          <pc:spChg chg="del">
            <ac:chgData name="Honey Funny" userId="4338458a21b77d3f" providerId="LiveId" clId="{A48683A8-718E-4F66-8733-0F8549CE7E9C}" dt="2020-05-03T14:35:49.526" v="75" actId="478"/>
            <ac:spMkLst>
              <pc:docMk/>
              <pc:sldMasterMk cId="43162476" sldId="2147483651"/>
              <pc:sldLayoutMk cId="1472157741" sldId="2147483652"/>
              <ac:spMk id="28" creationId="{6DEC7BDF-7A27-4CF1-847B-B790DEF5AFE7}"/>
            </ac:spMkLst>
          </pc:spChg>
          <pc:spChg chg="del">
            <ac:chgData name="Honey Funny" userId="4338458a21b77d3f" providerId="LiveId" clId="{A48683A8-718E-4F66-8733-0F8549CE7E9C}" dt="2020-05-03T14:35:49.526" v="75" actId="478"/>
            <ac:spMkLst>
              <pc:docMk/>
              <pc:sldMasterMk cId="43162476" sldId="2147483651"/>
              <pc:sldLayoutMk cId="1472157741" sldId="2147483652"/>
              <ac:spMk id="29" creationId="{7A027800-978D-454B-872E-CA3FD1CF7A7C}"/>
            </ac:spMkLst>
          </pc:spChg>
          <pc:spChg chg="del">
            <ac:chgData name="Honey Funny" userId="4338458a21b77d3f" providerId="LiveId" clId="{A48683A8-718E-4F66-8733-0F8549CE7E9C}" dt="2020-05-03T14:35:49.526" v="75" actId="478"/>
            <ac:spMkLst>
              <pc:docMk/>
              <pc:sldMasterMk cId="43162476" sldId="2147483651"/>
              <pc:sldLayoutMk cId="1472157741" sldId="2147483652"/>
              <ac:spMk id="30" creationId="{9E7E161E-FCBE-4CB9-8DB0-26F7FF1F18D9}"/>
            </ac:spMkLst>
          </pc:spChg>
          <pc:spChg chg="del">
            <ac:chgData name="Honey Funny" userId="4338458a21b77d3f" providerId="LiveId" clId="{A48683A8-718E-4F66-8733-0F8549CE7E9C}" dt="2020-05-03T14:35:49.526" v="75" actId="478"/>
            <ac:spMkLst>
              <pc:docMk/>
              <pc:sldMasterMk cId="43162476" sldId="2147483651"/>
              <pc:sldLayoutMk cId="1472157741" sldId="2147483652"/>
              <ac:spMk id="31" creationId="{994ED1E3-E093-4393-B6D6-9A82CF59716C}"/>
            </ac:spMkLst>
          </pc:spChg>
          <pc:spChg chg="del">
            <ac:chgData name="Honey Funny" userId="4338458a21b77d3f" providerId="LiveId" clId="{A48683A8-718E-4F66-8733-0F8549CE7E9C}" dt="2020-05-03T14:35:49.526" v="75" actId="478"/>
            <ac:spMkLst>
              <pc:docMk/>
              <pc:sldMasterMk cId="43162476" sldId="2147483651"/>
              <pc:sldLayoutMk cId="1472157741" sldId="2147483652"/>
              <ac:spMk id="32" creationId="{F6B760CC-EAC6-4777-A69D-B607AF5E13A4}"/>
            </ac:spMkLst>
          </pc:spChg>
          <pc:spChg chg="del">
            <ac:chgData name="Honey Funny" userId="4338458a21b77d3f" providerId="LiveId" clId="{A48683A8-718E-4F66-8733-0F8549CE7E9C}" dt="2020-05-03T14:35:49.526" v="75" actId="478"/>
            <ac:spMkLst>
              <pc:docMk/>
              <pc:sldMasterMk cId="43162476" sldId="2147483651"/>
              <pc:sldLayoutMk cId="1472157741" sldId="2147483652"/>
              <ac:spMk id="33" creationId="{002E6C3B-E829-4FDC-8F75-352477B82588}"/>
            </ac:spMkLst>
          </pc:spChg>
          <pc:spChg chg="del">
            <ac:chgData name="Honey Funny" userId="4338458a21b77d3f" providerId="LiveId" clId="{A48683A8-718E-4F66-8733-0F8549CE7E9C}" dt="2020-05-03T14:35:49.526" v="75" actId="478"/>
            <ac:spMkLst>
              <pc:docMk/>
              <pc:sldMasterMk cId="43162476" sldId="2147483651"/>
              <pc:sldLayoutMk cId="1472157741" sldId="2147483652"/>
              <ac:spMk id="34" creationId="{407B266E-3AD2-473F-A001-CE74568261CF}"/>
            </ac:spMkLst>
          </pc:spChg>
          <pc:spChg chg="del">
            <ac:chgData name="Honey Funny" userId="4338458a21b77d3f" providerId="LiveId" clId="{A48683A8-718E-4F66-8733-0F8549CE7E9C}" dt="2020-05-03T14:35:49.526" v="75" actId="478"/>
            <ac:spMkLst>
              <pc:docMk/>
              <pc:sldMasterMk cId="43162476" sldId="2147483651"/>
              <pc:sldLayoutMk cId="1472157741" sldId="2147483652"/>
              <ac:spMk id="35" creationId="{DBE1692F-4D32-4334-B4D5-47E3FA230917}"/>
            </ac:spMkLst>
          </pc:spChg>
          <pc:spChg chg="del">
            <ac:chgData name="Honey Funny" userId="4338458a21b77d3f" providerId="LiveId" clId="{A48683A8-718E-4F66-8733-0F8549CE7E9C}" dt="2020-05-03T14:35:49.526" v="75" actId="478"/>
            <ac:spMkLst>
              <pc:docMk/>
              <pc:sldMasterMk cId="43162476" sldId="2147483651"/>
              <pc:sldLayoutMk cId="1472157741" sldId="2147483652"/>
              <ac:spMk id="36" creationId="{3D6DEFC5-05D9-4FDA-8963-1B0767B4A772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06/05/2020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06/05/2020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157B354E-9AA0-4343-ACDA-1C4AB6AFA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940" y="298713"/>
            <a:ext cx="11884120" cy="119578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endParaRPr lang="en-US" sz="5400" b="0" dirty="0"/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EABB4438-6B11-4FC4-AAAA-46F6B536035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3940" y="2013168"/>
            <a:ext cx="11884120" cy="100584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b="1">
                <a:solidFill>
                  <a:schemeClr val="tx2">
                    <a:lumMod val="20000"/>
                    <a:lumOff val="8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endParaRPr lang="en-US" sz="4800" dirty="0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B03296B9-53A3-4ABC-B5F9-982278CD407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3940" y="1227772"/>
            <a:ext cx="11884120" cy="100584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47215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4026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51492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0944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162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F12353D4-3393-48EA-96D0-E658D9A81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5400" b="0" dirty="0"/>
              <a:t>مُــمــتَــلِــئٌ قَــلــبـــي</a:t>
            </a:r>
            <a:endParaRPr lang="en-US" sz="5400" b="0" dirty="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82E08425-5793-4307-87D3-F9D4F7AB649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My Heart Is Overfilled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79F5724-4C74-4FEA-86B0-C18B1870025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 err="1"/>
              <a:t>Mumtali‛on</a:t>
            </a:r>
            <a:r>
              <a:rPr lang="en-US" sz="4800" dirty="0"/>
              <a:t> </a:t>
            </a:r>
            <a:r>
              <a:rPr lang="en-US" sz="4800" dirty="0" err="1"/>
              <a:t>Qalbī</a:t>
            </a:r>
            <a:endParaRPr lang="en-US" sz="4800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D033A9FA-0D0D-4A81-8DF6-6A08A8E128FA}"/>
              </a:ext>
            </a:extLst>
          </p:cNvPr>
          <p:cNvSpPr txBox="1">
            <a:spLocks/>
          </p:cNvSpPr>
          <p:nvPr/>
        </p:nvSpPr>
        <p:spPr>
          <a:xfrm>
            <a:off x="6492240" y="3361322"/>
            <a:ext cx="5486400" cy="6400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endParaRPr lang="ar-SA" sz="3200" b="0" dirty="0">
              <a:cs typeface="+mj-cs"/>
            </a:endParaRPr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25CCEC76-CCF5-4D2D-9C10-24B7212ACBCB}"/>
              </a:ext>
            </a:extLst>
          </p:cNvPr>
          <p:cNvSpPr txBox="1">
            <a:spLocks/>
          </p:cNvSpPr>
          <p:nvPr/>
        </p:nvSpPr>
        <p:spPr>
          <a:xfrm>
            <a:off x="6492240" y="3795983"/>
            <a:ext cx="548640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200" dirty="0">
              <a:effectLst/>
            </a:endParaRPr>
          </a:p>
        </p:txBody>
      </p:sp>
      <p:sp>
        <p:nvSpPr>
          <p:cNvPr id="33" name="Text Placeholder 3">
            <a:extLst>
              <a:ext uri="{FF2B5EF4-FFF2-40B4-BE49-F238E27FC236}">
                <a16:creationId xmlns:a16="http://schemas.microsoft.com/office/drawing/2014/main" id="{F306FABC-58AE-454B-B89D-CB29789B05BB}"/>
              </a:ext>
            </a:extLst>
          </p:cNvPr>
          <p:cNvSpPr txBox="1">
            <a:spLocks/>
          </p:cNvSpPr>
          <p:nvPr/>
        </p:nvSpPr>
        <p:spPr>
          <a:xfrm>
            <a:off x="6492240" y="4273974"/>
            <a:ext cx="548640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D9989734-580A-4FF7-BAA5-FE9FBB9C51D7}"/>
              </a:ext>
            </a:extLst>
          </p:cNvPr>
          <p:cNvSpPr txBox="1">
            <a:spLocks/>
          </p:cNvSpPr>
          <p:nvPr/>
        </p:nvSpPr>
        <p:spPr>
          <a:xfrm>
            <a:off x="3352800" y="5204934"/>
            <a:ext cx="5486400" cy="6400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>
                <a:cs typeface="+mj-cs"/>
              </a:rPr>
              <a:t>تسجيل: سلام عميش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37975E1D-2AF2-4AF6-A1E7-625FBEB001BD}"/>
              </a:ext>
            </a:extLst>
          </p:cNvPr>
          <p:cNvSpPr txBox="1">
            <a:spLocks/>
          </p:cNvSpPr>
          <p:nvPr/>
        </p:nvSpPr>
        <p:spPr>
          <a:xfrm>
            <a:off x="3352800" y="5673462"/>
            <a:ext cx="548640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</a:rPr>
              <a:t>Tasjīl</a:t>
            </a:r>
            <a:r>
              <a:rPr lang="en-US" sz="3200" dirty="0">
                <a:effectLst/>
              </a:rPr>
              <a:t>: Salam </a:t>
            </a:r>
            <a:r>
              <a:rPr lang="en-US" sz="3200" dirty="0" err="1">
                <a:effectLst/>
              </a:rPr>
              <a:t>Omeish</a:t>
            </a:r>
            <a:r>
              <a:rPr lang="en-US" sz="3200" dirty="0">
                <a:effectLst/>
              </a:rPr>
              <a:t> </a:t>
            </a:r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4FAB83D7-6CEC-4959-AC00-07324100448C}"/>
              </a:ext>
            </a:extLst>
          </p:cNvPr>
          <p:cNvSpPr txBox="1">
            <a:spLocks/>
          </p:cNvSpPr>
          <p:nvPr/>
        </p:nvSpPr>
        <p:spPr>
          <a:xfrm>
            <a:off x="3352800" y="6089904"/>
            <a:ext cx="548640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Recorded by: Salam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Omeish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37" name="Title 1">
            <a:extLst>
              <a:ext uri="{FF2B5EF4-FFF2-40B4-BE49-F238E27FC236}">
                <a16:creationId xmlns:a16="http://schemas.microsoft.com/office/drawing/2014/main" id="{C9E29B34-9744-4BFE-BCBF-5B0D2C359BF2}"/>
              </a:ext>
            </a:extLst>
          </p:cNvPr>
          <p:cNvSpPr txBox="1">
            <a:spLocks/>
          </p:cNvSpPr>
          <p:nvPr/>
        </p:nvSpPr>
        <p:spPr>
          <a:xfrm>
            <a:off x="182880" y="3361322"/>
            <a:ext cx="5486400" cy="6400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>
                <a:cs typeface="+mj-cs"/>
              </a:rPr>
              <a:t>تلحين وتوزيع</a:t>
            </a:r>
            <a:r>
              <a:rPr lang="ar-SA" sz="3200" b="0" dirty="0">
                <a:cs typeface="+mj-cs"/>
              </a:rPr>
              <a:t>:</a:t>
            </a:r>
            <a:r>
              <a:rPr lang="ar-KW" sz="3200" b="0" dirty="0">
                <a:cs typeface="+mj-cs"/>
              </a:rPr>
              <a:t> رفيق جمال</a:t>
            </a:r>
            <a:endParaRPr lang="en-US" sz="3200" b="0" dirty="0">
              <a:cs typeface="+mj-cs"/>
            </a:endParaRP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0288BC3B-A1F6-4ADE-9AA1-408092E8F534}"/>
              </a:ext>
            </a:extLst>
          </p:cNvPr>
          <p:cNvSpPr txBox="1">
            <a:spLocks/>
          </p:cNvSpPr>
          <p:nvPr/>
        </p:nvSpPr>
        <p:spPr>
          <a:xfrm>
            <a:off x="182880" y="3795983"/>
            <a:ext cx="548640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</a:rPr>
              <a:t>Talḥīn</a:t>
            </a:r>
            <a:r>
              <a:rPr lang="en-US" sz="3200" dirty="0">
                <a:effectLst/>
              </a:rPr>
              <a:t>: Rafiq Jamal</a:t>
            </a:r>
          </a:p>
        </p:txBody>
      </p:sp>
      <p:sp>
        <p:nvSpPr>
          <p:cNvPr id="39" name="Title 1">
            <a:extLst>
              <a:ext uri="{FF2B5EF4-FFF2-40B4-BE49-F238E27FC236}">
                <a16:creationId xmlns:a16="http://schemas.microsoft.com/office/drawing/2014/main" id="{EA2020B0-5E7E-4585-A5F9-6C0897AA07DB}"/>
              </a:ext>
            </a:extLst>
          </p:cNvPr>
          <p:cNvSpPr txBox="1">
            <a:spLocks/>
          </p:cNvSpPr>
          <p:nvPr/>
        </p:nvSpPr>
        <p:spPr>
          <a:xfrm>
            <a:off x="6492240" y="3361322"/>
            <a:ext cx="5486400" cy="6400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>
                <a:cs typeface="+mj-cs"/>
              </a:rPr>
              <a:t>كلمات: عبدالله </a:t>
            </a:r>
            <a:r>
              <a:rPr lang="ar-KW" sz="3200" b="0" dirty="0"/>
              <a:t>سْـمَـيْـر</a:t>
            </a:r>
            <a:endParaRPr lang="ar-SA" sz="3200" b="0" dirty="0">
              <a:cs typeface="+mj-cs"/>
            </a:endParaRPr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3879F70D-5036-4CAB-B02C-189A775C1B6C}"/>
              </a:ext>
            </a:extLst>
          </p:cNvPr>
          <p:cNvSpPr txBox="1">
            <a:spLocks/>
          </p:cNvSpPr>
          <p:nvPr/>
        </p:nvSpPr>
        <p:spPr>
          <a:xfrm>
            <a:off x="6492240" y="3795983"/>
            <a:ext cx="548640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</a:rPr>
              <a:t>Kalimāt</a:t>
            </a:r>
            <a:r>
              <a:rPr lang="en-US" sz="3200" dirty="0">
                <a:effectLst/>
              </a:rPr>
              <a:t>: Abdullah </a:t>
            </a:r>
            <a:r>
              <a:rPr lang="en-US" sz="3200" dirty="0" err="1">
                <a:effectLst/>
              </a:rPr>
              <a:t>Smayr</a:t>
            </a:r>
            <a:endParaRPr lang="en-US" sz="3200" dirty="0">
              <a:effectLst/>
            </a:endParaRPr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A856613E-2652-4D1E-8E2D-6DCA401AE6E9}"/>
              </a:ext>
            </a:extLst>
          </p:cNvPr>
          <p:cNvSpPr txBox="1">
            <a:spLocks/>
          </p:cNvSpPr>
          <p:nvPr/>
        </p:nvSpPr>
        <p:spPr>
          <a:xfrm>
            <a:off x="6492240" y="4273974"/>
            <a:ext cx="548640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Lyrics by: Abdullah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Smayr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23481984-82CA-4A7D-A7D9-2C9089204393}"/>
              </a:ext>
            </a:extLst>
          </p:cNvPr>
          <p:cNvSpPr txBox="1">
            <a:spLocks/>
          </p:cNvSpPr>
          <p:nvPr/>
        </p:nvSpPr>
        <p:spPr>
          <a:xfrm>
            <a:off x="182880" y="4273974"/>
            <a:ext cx="548640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Music by: Rafiq Jamal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9CFA67B-EE68-4004-B7B1-CECE7BBD5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مُـمـتَـلِـئٌ قـلـبـي بِـالـفَـيـضِ مِــن رَجـاء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AE0DAA9-21A4-494B-B389-16D7518C9C0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heart is overfilled with Hope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0DCD8CF-4A8F-477E-8D70-D314AD6FBA4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Mumtali‛on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bilFayḍe</a:t>
            </a:r>
            <a:r>
              <a:rPr lang="en-US" dirty="0"/>
              <a:t> Min </a:t>
            </a:r>
            <a:r>
              <a:rPr lang="en-US" dirty="0" err="1"/>
              <a:t>Rajā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37468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EB1A55-081B-45E1-9A16-9A74FD51A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وَالـعَـيْــنُ شـاخِـصَـة لِـسَــيِّــدِ الـسَّــمـاء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F33CA0-F7CB-484D-9711-4FF46C46837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While gazing up unto the Lord of Heaven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224519-4A42-4D62-9576-E5F6E14B8AB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wal‘Aynu</a:t>
            </a:r>
            <a:r>
              <a:rPr lang="en-US" dirty="0"/>
              <a:t> </a:t>
            </a:r>
            <a:r>
              <a:rPr lang="en-US" dirty="0" err="1"/>
              <a:t>Shākhiṣa</a:t>
            </a:r>
            <a:r>
              <a:rPr lang="en-US" dirty="0"/>
              <a:t> </a:t>
            </a:r>
            <a:r>
              <a:rPr lang="en-US" dirty="0" err="1"/>
              <a:t>liSayyidi</a:t>
            </a:r>
            <a:r>
              <a:rPr lang="en-US" dirty="0"/>
              <a:t> </a:t>
            </a:r>
            <a:r>
              <a:rPr lang="en-US" dirty="0" err="1"/>
              <a:t>Ssamā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997883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F86B6-8F44-4391-A831-58D0D77B1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وَرُغــمَ مــا يَــدور حَـوْلِـيَ مِــن شُــرور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F5762F-89CC-4021-98C4-A2A1E53BE1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Despite iniquities all around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76DEC5-9BAA-4230-A532-7FA04EF524A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waRughma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Yadūr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Ḥawliya</a:t>
            </a:r>
            <a:r>
              <a:rPr lang="en-US" dirty="0"/>
              <a:t> Min </a:t>
            </a:r>
            <a:r>
              <a:rPr lang="en-US" dirty="0" err="1"/>
              <a:t>Shurūr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84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6E311-C9B4-4524-AE11-FFB79DAD7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يُـشـبِـعُـنـي يَـســوع بـالـبِــرِّ وَالـسُّــرور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D551B0-8D28-420F-B59D-091E0115292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Jesus satiates me with righteousness and joy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6D7BF0-C368-4546-ADAD-39E948F0226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Yusbi‘unī</a:t>
            </a:r>
            <a:r>
              <a:rPr lang="en-US" dirty="0"/>
              <a:t> </a:t>
            </a:r>
            <a:r>
              <a:rPr lang="en-US" dirty="0" err="1"/>
              <a:t>Yasū</a:t>
            </a:r>
            <a:r>
              <a:rPr lang="en-US" dirty="0"/>
              <a:t>‘ </a:t>
            </a:r>
            <a:r>
              <a:rPr lang="en-US" dirty="0" err="1"/>
              <a:t>bilBirri</a:t>
            </a:r>
            <a:r>
              <a:rPr lang="en-US" dirty="0"/>
              <a:t> </a:t>
            </a:r>
            <a:r>
              <a:rPr lang="en-US" dirty="0" err="1"/>
              <a:t>waSsurūr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4950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897932-485D-4EA8-97C0-3D215441F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إِن دارَتِ الـسِّـنـيـن وَلَـيـسَ مِـن مُـعــيــن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1781EB-17E0-4A24-87BF-3C19D895C00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Even if years pass by and no one is there to help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306035-3504-4784-8AED-DD45A91461B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Dārate</a:t>
            </a:r>
            <a:r>
              <a:rPr lang="en-US" dirty="0"/>
              <a:t> </a:t>
            </a:r>
            <a:r>
              <a:rPr lang="en-US" dirty="0" err="1"/>
              <a:t>Ssinīn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waLaysa</a:t>
            </a:r>
            <a:r>
              <a:rPr lang="en-US" dirty="0"/>
              <a:t> Min </a:t>
            </a:r>
            <a:r>
              <a:rPr lang="en-US" dirty="0" err="1"/>
              <a:t>Mu‘īn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940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1927D5-DB6B-475E-A869-BDFB6DAAF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فـي حَـيــرَتـي أَراه كَــعَــهْــدِهِ أمــيــن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8AF095-126C-48C4-B082-398D1D2BA56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see Him steadfast in His faithfulness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AAE562-F267-4B50-91C6-ED38A4E7DC5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Ḥayratī</a:t>
            </a:r>
            <a:r>
              <a:rPr lang="en-US" dirty="0"/>
              <a:t> ‛</a:t>
            </a:r>
            <a:r>
              <a:rPr lang="en-US" dirty="0" err="1"/>
              <a:t>Arāh</a:t>
            </a:r>
            <a:r>
              <a:rPr lang="en-US" dirty="0"/>
              <a:t> </a:t>
            </a:r>
            <a:r>
              <a:rPr lang="en-US" dirty="0" err="1"/>
              <a:t>ka‘Ahdihi</a:t>
            </a:r>
            <a:r>
              <a:rPr lang="en-US" dirty="0"/>
              <a:t> ‛</a:t>
            </a:r>
            <a:r>
              <a:rPr lang="en-US" dirty="0" err="1"/>
              <a:t>Amīn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72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2B8CD-491A-4ACF-AEFA-9B2573C0A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يَـحِــنُّ لِـلـضِّعـاف وَيُـربِــضُ الـخِـراف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321E95-4699-4D5A-A6F4-62F8623071D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Compassionate to the weak </a:t>
            </a:r>
            <a:br>
              <a:rPr lang="en-US" dirty="0"/>
            </a:br>
            <a:r>
              <a:rPr lang="en-US" dirty="0"/>
              <a:t>and shepherding His own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F1A6E2-AB6A-44C5-B100-055C397686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Yaḥinnu</a:t>
            </a:r>
            <a:r>
              <a:rPr lang="en-US" dirty="0"/>
              <a:t> </a:t>
            </a:r>
            <a:r>
              <a:rPr lang="en-US" dirty="0" err="1"/>
              <a:t>liḌḍ‘āf</a:t>
            </a:r>
            <a:r>
              <a:rPr lang="en-US" dirty="0"/>
              <a:t> </a:t>
            </a:r>
            <a:r>
              <a:rPr lang="en-US" dirty="0" err="1"/>
              <a:t>waYurbiḍul</a:t>
            </a:r>
            <a:r>
              <a:rPr lang="en-US" dirty="0"/>
              <a:t> </a:t>
            </a:r>
            <a:r>
              <a:rPr lang="en-US" dirty="0" err="1"/>
              <a:t>Khirāf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34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2352BA-BAB4-40C0-B7E8-379F26CCA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تَـقــودُنـي يُـمْـنــاه، لِــذا فَـلَـن أَخــاف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1642C3-13F4-4464-9584-006401BD2F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fear nothing for His Right Hand always leads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E73373-8CE2-4AFD-A785-6B3F078AC97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Taqūdunī</a:t>
            </a:r>
            <a:r>
              <a:rPr lang="en-US" dirty="0"/>
              <a:t> </a:t>
            </a:r>
            <a:r>
              <a:rPr lang="en-US" dirty="0" err="1"/>
              <a:t>Yumnāh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Lidhā</a:t>
            </a:r>
            <a:r>
              <a:rPr lang="en-US" dirty="0"/>
              <a:t> </a:t>
            </a:r>
            <a:r>
              <a:rPr lang="en-US" dirty="0" err="1"/>
              <a:t>faLan</a:t>
            </a:r>
            <a:r>
              <a:rPr lang="en-US" dirty="0"/>
              <a:t> ‛</a:t>
            </a:r>
            <a:r>
              <a:rPr lang="en-US" dirty="0" err="1"/>
              <a:t>Akhāf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2615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829DDA-189D-44A2-905C-B253FE636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لَـوْ خَـيَّـمَ الغُــروب وَاشـتَـدَّتِ الـحُــروب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89E99D-5F37-467A-9141-2567669D0C2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No matter how gloomy or tempting it gets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CFBFE8-8881-4FC2-9A9D-0C5EA2960D3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Law </a:t>
            </a:r>
            <a:r>
              <a:rPr lang="en-US" dirty="0" err="1"/>
              <a:t>Khayyamal</a:t>
            </a:r>
            <a:r>
              <a:rPr lang="en-US" dirty="0"/>
              <a:t> </a:t>
            </a:r>
            <a:r>
              <a:rPr lang="en-US" dirty="0" err="1"/>
              <a:t>Ghurūb</a:t>
            </a:r>
            <a:r>
              <a:rPr lang="en-US" dirty="0"/>
              <a:t> </a:t>
            </a:r>
            <a:r>
              <a:rPr lang="en-US" dirty="0" err="1"/>
              <a:t>waEshtaddatel</a:t>
            </a:r>
            <a:r>
              <a:rPr lang="en-US" dirty="0"/>
              <a:t> </a:t>
            </a:r>
            <a:r>
              <a:rPr lang="en-US" dirty="0" err="1"/>
              <a:t>Ḥurūb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9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E92B2-3633-473A-B8D6-9893C9617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وَاسـتَـسـلَـمَ الإيـمـان لِـلخَـوفِ فـي الـقُـلـوب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F9DD3D-E039-4720-AE86-3447A4DEAA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faith surrenders to fear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4CE5ED-1608-4CD7-A35F-2289FCC8992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waEstaslamal</a:t>
            </a:r>
            <a:r>
              <a:rPr lang="en-US" dirty="0"/>
              <a:t> ‛</a:t>
            </a:r>
            <a:r>
              <a:rPr lang="en-US" dirty="0" err="1"/>
              <a:t>Īmān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lilKhawfe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Qulūb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608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5B15B-A54F-48E1-ACF9-065335862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فَــسَـوفَ لَــن أَنـهـار، أَراهُ كَـالـنَّـهـــار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717517-ADA4-44F9-8CFE-9C111EBAD0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shall not break down for He shines like the day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98781C-C224-45B4-BADC-9DF1D73984E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faSawfa</a:t>
            </a:r>
            <a:r>
              <a:rPr lang="en-US" dirty="0"/>
              <a:t> Lan ‛</a:t>
            </a:r>
            <a:r>
              <a:rPr lang="en-US" dirty="0" err="1"/>
              <a:t>Anhār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Arāhu</a:t>
            </a:r>
            <a:r>
              <a:rPr lang="en-US" dirty="0"/>
              <a:t> </a:t>
            </a:r>
            <a:r>
              <a:rPr lang="en-US" dirty="0" err="1"/>
              <a:t>kaNnahār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9094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1D74C-DF6E-4979-A04D-9C0FA2910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فـي الـوَعــدِ ثــابِــتٌ وَسَــيِّــدُ الـقَــــرار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9EF178-93E6-409F-95B8-D1CD3CCD6B6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keeps His promises, He is in control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3427DD-CDFD-4858-855F-BADAFB52A4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Wa‘di</a:t>
            </a:r>
            <a:r>
              <a:rPr lang="en-US" dirty="0"/>
              <a:t> </a:t>
            </a:r>
            <a:r>
              <a:rPr lang="en-US" dirty="0" err="1"/>
              <a:t>Thābiton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waSayyidul</a:t>
            </a:r>
            <a:r>
              <a:rPr lang="en-US" dirty="0"/>
              <a:t> </a:t>
            </a:r>
            <a:r>
              <a:rPr lang="en-US" dirty="0" err="1"/>
              <a:t>Qarār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314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60180-F48A-4270-BE01-CE1E2AADD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فـي ظِـلِّـكَ يَـسـوع، أَمْـنٌ لِـمَــن يَــروع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CBA6E2-F592-48E8-BE23-BE940C46A9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Jesus, fearful ones find peace under Your shelter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0CDACC-F73A-4B6F-9B90-2ADDAFC4463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Ẓellika</a:t>
            </a:r>
            <a:r>
              <a:rPr lang="en-US" dirty="0"/>
              <a:t> </a:t>
            </a:r>
            <a:r>
              <a:rPr lang="en-US" dirty="0" err="1"/>
              <a:t>Yasū</a:t>
            </a:r>
            <a:r>
              <a:rPr lang="en-US" dirty="0"/>
              <a:t>‘ </a:t>
            </a:r>
            <a:br>
              <a:rPr lang="en-US" dirty="0"/>
            </a:br>
            <a:r>
              <a:rPr lang="en-US" dirty="0"/>
              <a:t>‛Amnon </a:t>
            </a:r>
            <a:r>
              <a:rPr lang="en-US" dirty="0" err="1"/>
              <a:t>liMan</a:t>
            </a:r>
            <a:r>
              <a:rPr lang="en-US" dirty="0"/>
              <a:t> </a:t>
            </a:r>
            <a:r>
              <a:rPr lang="en-US" dirty="0" err="1"/>
              <a:t>Yarū</a:t>
            </a:r>
            <a:r>
              <a:rPr lang="en-US" dirty="0"/>
              <a:t>‘</a:t>
            </a:r>
          </a:p>
        </p:txBody>
      </p:sp>
    </p:spTree>
    <p:extLst>
      <p:ext uri="{BB962C8B-B14F-4D97-AF65-F5344CB8AC3E}">
        <p14:creationId xmlns:p14="http://schemas.microsoft.com/office/powerpoint/2010/main" val="357339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558F6-D5E2-4E55-902D-2C9E3BBF8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مُـخَـلِّـصُ الـنُّـفــوس وَمُـشـبِـعُ الجُـمــوع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A874BE-095C-4965-80D2-519DD1295CD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redeem the souls and feed the masses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F9FDD1-5FE8-4DF9-8912-1D1D66FBB65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Mukhalliṣu</a:t>
            </a:r>
            <a:r>
              <a:rPr lang="en-US" dirty="0"/>
              <a:t> </a:t>
            </a:r>
            <a:r>
              <a:rPr lang="en-US" dirty="0" err="1"/>
              <a:t>Nnufūs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waMushbi‘ul</a:t>
            </a:r>
            <a:r>
              <a:rPr lang="en-US" dirty="0"/>
              <a:t> </a:t>
            </a:r>
            <a:r>
              <a:rPr lang="en-US" dirty="0" err="1"/>
              <a:t>Jumū</a:t>
            </a:r>
            <a:r>
              <a:rPr lang="en-US" dirty="0"/>
              <a:t>‘</a:t>
            </a:r>
          </a:p>
        </p:txBody>
      </p:sp>
    </p:spTree>
    <p:extLst>
      <p:ext uri="{BB962C8B-B14F-4D97-AF65-F5344CB8AC3E}">
        <p14:creationId xmlns:p14="http://schemas.microsoft.com/office/powerpoint/2010/main" val="1493051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F6401-CDBD-43A1-80D8-3F3BFA9AE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سَــيِّــدي أَعِــن أَن أَبــقَــى رافِــعًــا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07B375-F950-4656-B576-E0D417D9E88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my Master, please help me out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EC26D8-557E-48F6-925A-7ABC96E1E9A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r>
              <a:rPr lang="en-US" dirty="0"/>
              <a:t> ‛</a:t>
            </a:r>
            <a:r>
              <a:rPr lang="en-US" dirty="0" err="1"/>
              <a:t>A‘en</a:t>
            </a:r>
            <a:r>
              <a:rPr lang="en-US" dirty="0"/>
              <a:t> ‛An ‛</a:t>
            </a:r>
            <a:r>
              <a:rPr lang="en-US" dirty="0" err="1"/>
              <a:t>Abqā</a:t>
            </a:r>
            <a:r>
              <a:rPr lang="en-US" dirty="0"/>
              <a:t> </a:t>
            </a:r>
            <a:r>
              <a:rPr lang="en-US" dirty="0" err="1"/>
              <a:t>Rāfi‘an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0960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57F9C9-9A2A-4D84-9654-8B79586F0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فـي وَسْــطِ أَدمُـعــي، حَـمْـدي تَـرَنُّــمًـا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BAF1AA-DE77-426B-9205-A49A6F7F05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To merrily worship You even amidst sadness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620587-FE4B-4204-889D-E163E1B9129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Wasṭe</a:t>
            </a:r>
            <a:r>
              <a:rPr lang="en-US" dirty="0"/>
              <a:t> ‛</a:t>
            </a:r>
            <a:r>
              <a:rPr lang="en-US" dirty="0" err="1"/>
              <a:t>Admu‘ī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Ḥamdī</a:t>
            </a:r>
            <a:r>
              <a:rPr lang="en-US" dirty="0"/>
              <a:t> </a:t>
            </a:r>
            <a:r>
              <a:rPr lang="en-US" dirty="0" err="1"/>
              <a:t>Tarannuman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271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F6401-CDBD-43A1-80D8-3F3BFA9AE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سَــيِّــدي أَعِــن أَن أَبــقَــى رافِــعًــا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07B375-F950-4656-B576-E0D417D9E88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my Master, please help me out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EC26D8-557E-48F6-925A-7ABC96E1E9A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r>
              <a:rPr lang="en-US" dirty="0"/>
              <a:t> ‛</a:t>
            </a:r>
            <a:r>
              <a:rPr lang="en-US" dirty="0" err="1"/>
              <a:t>A‘en</a:t>
            </a:r>
            <a:r>
              <a:rPr lang="en-US" dirty="0"/>
              <a:t> ‛An ‛</a:t>
            </a:r>
            <a:r>
              <a:rPr lang="en-US" dirty="0" err="1"/>
              <a:t>Abqā</a:t>
            </a:r>
            <a:r>
              <a:rPr lang="en-US" dirty="0"/>
              <a:t> </a:t>
            </a:r>
            <a:r>
              <a:rPr lang="en-US" dirty="0" err="1"/>
              <a:t>Rāfi‘an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984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57F9C9-9A2A-4D84-9654-8B79586F0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فـي وَسْــطِ أَدمُـعــي، حَـمْـدي تَـرَنُّــمًـا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BAF1AA-DE77-426B-9205-A49A6F7F05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To merrily worship You even amidst sadness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620587-FE4B-4204-889D-E163E1B9129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Wasṭe</a:t>
            </a:r>
            <a:r>
              <a:rPr lang="en-US" dirty="0"/>
              <a:t> ‛</a:t>
            </a:r>
            <a:r>
              <a:rPr lang="en-US" dirty="0" err="1"/>
              <a:t>Admu‘ī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Ḥamdī</a:t>
            </a:r>
            <a:r>
              <a:rPr lang="en-US" dirty="0"/>
              <a:t> </a:t>
            </a:r>
            <a:r>
              <a:rPr lang="en-US" dirty="0" err="1"/>
              <a:t>Tarannuman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15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2B8CD-491A-4ACF-AEFA-9B2573C0A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يَـحِــنُّ لِـلـضِّعـاف وَيُـربِــضُ الـخِـراف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321E95-4699-4D5A-A6F4-62F8623071D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Compassionate to the weak </a:t>
            </a:r>
            <a:br>
              <a:rPr lang="en-US" dirty="0"/>
            </a:br>
            <a:r>
              <a:rPr lang="en-US" dirty="0"/>
              <a:t>and shepherding His own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F1A6E2-AB6A-44C5-B100-055C397686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Yaḥinnu</a:t>
            </a:r>
            <a:r>
              <a:rPr lang="en-US" dirty="0"/>
              <a:t> </a:t>
            </a:r>
            <a:r>
              <a:rPr lang="en-US" dirty="0" err="1"/>
              <a:t>liḌḍ‘āf</a:t>
            </a:r>
            <a:r>
              <a:rPr lang="en-US" dirty="0"/>
              <a:t> </a:t>
            </a:r>
            <a:r>
              <a:rPr lang="en-US" dirty="0" err="1"/>
              <a:t>waYurbiḍul</a:t>
            </a:r>
            <a:r>
              <a:rPr lang="en-US" dirty="0"/>
              <a:t> </a:t>
            </a:r>
            <a:r>
              <a:rPr lang="en-US" dirty="0" err="1"/>
              <a:t>Khirāf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114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2352BA-BAB4-40C0-B7E8-379F26CCA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تَـقــودُنـي يُـمْـنــاه، لِــذا فَـلَـن أَخــاف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1642C3-13F4-4464-9584-006401BD2F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fear nothing for His Right Hand always leads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E73373-8CE2-4AFD-A785-6B3F078AC97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Taqūdunī</a:t>
            </a:r>
            <a:r>
              <a:rPr lang="en-US" dirty="0"/>
              <a:t> </a:t>
            </a:r>
            <a:r>
              <a:rPr lang="en-US" dirty="0" err="1"/>
              <a:t>Yumnāh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Lidhā</a:t>
            </a:r>
            <a:r>
              <a:rPr lang="en-US" dirty="0"/>
              <a:t> </a:t>
            </a:r>
            <a:r>
              <a:rPr lang="en-US" dirty="0" err="1"/>
              <a:t>faLan</a:t>
            </a:r>
            <a:r>
              <a:rPr lang="en-US" dirty="0"/>
              <a:t> ‛</a:t>
            </a:r>
            <a:r>
              <a:rPr lang="en-US" dirty="0" err="1"/>
              <a:t>Akhāf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0447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F86B6-8F44-4391-A831-58D0D77B1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وَرُغــمَ مــا يَــدور حَـوْلِـيَ مِــن شُــرور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F5762F-89CC-4021-98C4-A2A1E53BE1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Despite iniquities all around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76DEC5-9BAA-4230-A532-7FA04EF524A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waRughma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Yadūr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Ḥawliya</a:t>
            </a:r>
            <a:r>
              <a:rPr lang="en-US" dirty="0"/>
              <a:t> Min </a:t>
            </a:r>
            <a:r>
              <a:rPr lang="en-US" dirty="0" err="1"/>
              <a:t>Shurūr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548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6E311-C9B4-4524-AE11-FFB79DAD7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يُـشـبِـعُـنـي يَـســوع بـالـبِــرِّ وَالـسُّــرور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D551B0-8D28-420F-B59D-091E0115292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Jesus satiates me with righteousness and joy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6D7BF0-C368-4546-ADAD-39E948F0226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Yusbi‘unī</a:t>
            </a:r>
            <a:r>
              <a:rPr lang="en-US" dirty="0"/>
              <a:t> </a:t>
            </a:r>
            <a:r>
              <a:rPr lang="en-US" dirty="0" err="1"/>
              <a:t>Yasū</a:t>
            </a:r>
            <a:r>
              <a:rPr lang="en-US" dirty="0"/>
              <a:t>‘ </a:t>
            </a:r>
            <a:r>
              <a:rPr lang="en-US" dirty="0" err="1"/>
              <a:t>bilBirri</a:t>
            </a:r>
            <a:r>
              <a:rPr lang="en-US" dirty="0"/>
              <a:t> </a:t>
            </a:r>
            <a:r>
              <a:rPr lang="en-US" dirty="0" err="1"/>
              <a:t>waSsurūr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28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00 - Hymns Template (NFGM BG 94%)" id="{48C1DD7C-2925-4CA3-84E2-431870078336}" vid="{6438202A-07BE-4662-8A10-2A2DD1CE13D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352</TotalTime>
  <Words>522</Words>
  <Application>Microsoft Office PowerPoint</Application>
  <PresentationFormat>Widescreen</PresentationFormat>
  <Paragraphs>79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Times New Roman</vt:lpstr>
      <vt:lpstr>1_Office Theme</vt:lpstr>
      <vt:lpstr>مُــمــتَــلِــئٌ قَــلــبـــي</vt:lpstr>
      <vt:lpstr>مُـمـتَـلِـئٌ قـلـبـي بِـالـفَـيـضِ مِــن رَجـاء</vt:lpstr>
      <vt:lpstr>وَالـعَـيْــنُ شـاخِـصَـة لِـسَــيِّــدِ الـسَّــمـاء</vt:lpstr>
      <vt:lpstr>وَرُغــمَ مــا يَــدور حَـوْلِـيَ مِــن شُــرور</vt:lpstr>
      <vt:lpstr>يُـشـبِـعُـنـي يَـســوع بـالـبِــرِّ وَالـسُّــرور</vt:lpstr>
      <vt:lpstr>إِن دارَتِ الـسِّـنـيـن وَلَـيـسَ مِـن مُـعــيــن</vt:lpstr>
      <vt:lpstr>فـي حَـيــرَتـي أَراه كَــعَــهْــدِهِ أمــيــن</vt:lpstr>
      <vt:lpstr>يَـحِــنُّ لِـلـضِّعـاف وَيُـربِــضُ الـخِـراف</vt:lpstr>
      <vt:lpstr>تَـقــودُنـي يُـمْـنــاه، لِــذا فَـلَـن أَخــاف</vt:lpstr>
      <vt:lpstr>لَـوْ خَـيَّـمَ الغُــروب وَاشـتَـدَّتِ الـحُــروب</vt:lpstr>
      <vt:lpstr>وَاسـتَـسـلَـمَ الإيـمـان لِـلخَـوفِ فـي الـقُـلـوب</vt:lpstr>
      <vt:lpstr>فَــسَـوفَ لَــن أَنـهـار، أَراهُ كَـالـنَّـهـــار</vt:lpstr>
      <vt:lpstr>فـي الـوَعــدِ ثــابِــتٌ وَسَــيِّــدُ الـقَــــرار</vt:lpstr>
      <vt:lpstr>فـي ظِـلِّـكَ يَـسـوع، أَمْـنٌ لِـمَــن يَــروع</vt:lpstr>
      <vt:lpstr>مُـخَـلِّـصُ الـنُّـفــوس وَمُـشـبِـعُ الجُـمــوع</vt:lpstr>
      <vt:lpstr>يـا سَــيِّــدي أَعِــن أَن أَبــقَــى رافِــعًــا</vt:lpstr>
      <vt:lpstr>فـي وَسْــطِ أَدمُـعــي، حَـمْـدي تَـرَنُّــمًـا</vt:lpstr>
      <vt:lpstr>يـا سَــيِّــدي أَعِــن أَن أَبــقَــى رافِــعًــا</vt:lpstr>
      <vt:lpstr>فـي وَسْــطِ أَدمُـعــي، حَـمْـدي تَـرَنُّــمًـا</vt:lpstr>
      <vt:lpstr>يَـحِــنُّ لِـلـضِّعـاف وَيُـربِــضُ الـخِـراف</vt:lpstr>
      <vt:lpstr>تَـقــودُنـي يُـمْـنــاه، لِــذا فَـلَـن أَخــاف</vt:lpstr>
      <vt:lpstr>وَرُغــمَ مــا يَــدور حَـوْلِـيَ مِــن شُــرور</vt:lpstr>
      <vt:lpstr>يُـشـبِـعُـنـي يَـســوع بـالـبِــرِّ وَالـسُّــرور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Mumtali‛on Qalbī - ممتلئ قلبي</dc:title>
  <dc:subject/>
  <dc:creator>Nizart</dc:creator>
  <cp:lastModifiedBy>Honey Funny</cp:lastModifiedBy>
  <cp:revision>6</cp:revision>
  <dcterms:created xsi:type="dcterms:W3CDTF">2020-05-03T13:20:47Z</dcterms:created>
  <dcterms:modified xsi:type="dcterms:W3CDTF">2020-05-06T18:09:30Z</dcterms:modified>
  <cp:category/>
</cp:coreProperties>
</file>