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9"/>
  </p:notesMasterIdLst>
  <p:sldIdLst>
    <p:sldId id="328" r:id="rId2"/>
    <p:sldId id="327" r:id="rId3"/>
    <p:sldId id="346" r:id="rId4"/>
    <p:sldId id="347" r:id="rId5"/>
    <p:sldId id="348" r:id="rId6"/>
    <p:sldId id="345" r:id="rId7"/>
    <p:sldId id="349" r:id="rId8"/>
    <p:sldId id="350" r:id="rId9"/>
    <p:sldId id="351" r:id="rId10"/>
    <p:sldId id="352" r:id="rId11"/>
    <p:sldId id="353" r:id="rId12"/>
    <p:sldId id="363" r:id="rId13"/>
    <p:sldId id="360" r:id="rId14"/>
    <p:sldId id="361" r:id="rId15"/>
    <p:sldId id="362" r:id="rId16"/>
    <p:sldId id="358" r:id="rId17"/>
    <p:sldId id="318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E49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903"/>
    <p:restoredTop sz="94778"/>
  </p:normalViewPr>
  <p:slideViewPr>
    <p:cSldViewPr snapToGrid="0">
      <p:cViewPr varScale="1">
        <p:scale>
          <a:sx n="113" d="100"/>
          <a:sy n="113" d="100"/>
        </p:scale>
        <p:origin x="208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D8623D-5339-724E-9623-8BBCD5B3ACFA}" type="datetimeFigureOut">
              <a:rPr lang="en-US" smtClean="0"/>
              <a:t>1/9/26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665104-698D-3E45-9587-EE2DADF66E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7074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5E0F34-1AED-4D0C-8212-7FCA0D38E7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533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397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41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797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0" y="116491"/>
            <a:ext cx="121920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0" y="5052672"/>
            <a:ext cx="12192000" cy="167663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-1" y="2662518"/>
            <a:ext cx="12192001" cy="23901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88864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16115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0" y="66796"/>
            <a:ext cx="12192000" cy="2300354"/>
          </a:xfrm>
          <a:prstGeom prst="rect">
            <a:avLst/>
          </a:prstGeom>
        </p:spPr>
        <p:txBody>
          <a:bodyPr vert="horz" lIns="45720" tIns="0" rIns="45720" bIns="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0" y="4922087"/>
            <a:ext cx="12192000" cy="1828800"/>
          </a:xfrm>
          <a:prstGeom prst="rect">
            <a:avLst/>
          </a:prstGeom>
        </p:spPr>
        <p:txBody>
          <a:bodyPr vert="horz" lIns="45720" tIns="0" rIns="45720" bIns="0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0" y="2385079"/>
            <a:ext cx="12192000" cy="2514600"/>
          </a:xfrm>
          <a:prstGeom prst="rect">
            <a:avLst/>
          </a:prstGeom>
        </p:spPr>
        <p:txBody>
          <a:bodyPr lIns="45720" tIns="0" rIns="45720" bIns="0"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50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64218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1597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65613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مِـنَ الـتَّـعَـنِّـي إِلـى الـتَّـغَـنِّـي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628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81424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تَعالَ لِيسوعَ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28600" y="2082830"/>
            <a:ext cx="11887200" cy="830997"/>
          </a:xfrm>
        </p:spPr>
        <p:txBody>
          <a:bodyPr/>
          <a:lstStyle/>
          <a:p>
            <a:r>
              <a:rPr lang="en-US" dirty="0"/>
              <a:t>Come to Jesus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Ta`āla</a:t>
            </a:r>
            <a:r>
              <a:rPr lang="en-US" dirty="0"/>
              <a:t> </a:t>
            </a:r>
            <a:r>
              <a:rPr lang="en-US" err="1"/>
              <a:t>liYasū</a:t>
            </a:r>
            <a:r>
              <a:rPr lang="en-US"/>
              <a:t>`a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4C4B487-7837-17FE-C002-06F614D7176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696178"/>
            <a:ext cx="5775960" cy="1994182"/>
          </a:xfrm>
        </p:spPr>
        <p:txBody>
          <a:bodyPr>
            <a:normAutofit/>
          </a:bodyPr>
          <a:lstStyle/>
          <a:p>
            <a:pPr rtl="0"/>
            <a:r>
              <a:rPr lang="en-US" dirty="0"/>
              <a:t>Music By Sarah and Keith McMinn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AF326B7-7DE0-6F6F-B462-2C5A2CC0609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228600" y="4587239"/>
            <a:ext cx="5775960" cy="2186093"/>
          </a:xfrm>
        </p:spPr>
        <p:txBody>
          <a:bodyPr>
            <a:normAutofit/>
          </a:bodyPr>
          <a:lstStyle/>
          <a:p>
            <a:pPr rtl="0"/>
            <a:r>
              <a:rPr lang="en-US" dirty="0"/>
              <a:t>Lyrics by Nizar Fares, Sarah and Joy McMinn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F827D0-CD5D-19CA-7BFD-5253572B4E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5F1BD0-4DE9-CC2F-1D1B-94E1D21467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SA" dirty="0"/>
              <a:t>هَلْ تَبْحَثُ وَسْطَ الأَحْوالْ</a:t>
            </a:r>
            <a:br>
              <a:rPr lang="ar-SA" dirty="0"/>
            </a:br>
            <a:r>
              <a:rPr lang="ar-SA" dirty="0"/>
              <a:t>آمِنْ بِيَسوعْ يُلْغِي المُحالْ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B1A925-E0B9-FD7E-2186-9CD312A31B1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606484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What are you looking for</a:t>
            </a:r>
          </a:p>
          <a:p>
            <a:r>
              <a:rPr lang="en-US" dirty="0"/>
              <a:t>Believe in Jesus He will prevail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253DA5-2B0C-3F31-9C85-2552DE37B48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1993740"/>
            <a:ext cx="12192000" cy="2514600"/>
          </a:xfrm>
        </p:spPr>
        <p:txBody>
          <a:bodyPr>
            <a:noAutofit/>
          </a:bodyPr>
          <a:lstStyle/>
          <a:p>
            <a:r>
              <a:rPr lang="en-US" dirty="0"/>
              <a:t>Hal </a:t>
            </a:r>
            <a:r>
              <a:rPr lang="en-US" dirty="0" err="1"/>
              <a:t>Tabḥathu</a:t>
            </a:r>
            <a:r>
              <a:rPr lang="en-US" dirty="0"/>
              <a:t> </a:t>
            </a:r>
            <a:r>
              <a:rPr lang="en-US" dirty="0" err="1"/>
              <a:t>wasṭaL</a:t>
            </a:r>
            <a:r>
              <a:rPr lang="en-US" dirty="0"/>
              <a:t> ‘</a:t>
            </a:r>
            <a:r>
              <a:rPr lang="en-US" dirty="0" err="1"/>
              <a:t>Aḥwāl</a:t>
            </a:r>
            <a:r>
              <a:rPr lang="en-US" dirty="0"/>
              <a:t> </a:t>
            </a:r>
          </a:p>
          <a:p>
            <a:r>
              <a:rPr lang="en-US" dirty="0"/>
              <a:t>‘</a:t>
            </a:r>
            <a:r>
              <a:rPr lang="en-US" dirty="0" err="1"/>
              <a:t>Āmin</a:t>
            </a:r>
            <a:r>
              <a:rPr lang="en-US" dirty="0"/>
              <a:t> </a:t>
            </a:r>
            <a:r>
              <a:rPr lang="en-US" dirty="0" err="1"/>
              <a:t>biYasū</a:t>
            </a:r>
            <a:r>
              <a:rPr lang="en-US" dirty="0"/>
              <a:t>` </a:t>
            </a:r>
            <a:r>
              <a:rPr lang="en-US" dirty="0" err="1"/>
              <a:t>YulghīL</a:t>
            </a:r>
            <a:r>
              <a:rPr lang="en-US" dirty="0"/>
              <a:t> </a:t>
            </a:r>
            <a:r>
              <a:rPr lang="en-US" dirty="0" err="1"/>
              <a:t>Muḥāl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7278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E71FB8-E3E2-0289-838F-BDBE29AD88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DEA48A-A327-116E-C5E5-9A4BA807BB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SA" dirty="0"/>
              <a:t>ثِقْ وَاعْتَرِفْ لِلشَكِّ جَفْنًا لا تَرِفّْ</a:t>
            </a:r>
            <a:br>
              <a:rPr lang="ar-SA" dirty="0"/>
            </a:br>
            <a:r>
              <a:rPr lang="ar-SA" dirty="0"/>
              <a:t>خَطاياكَ تُغفَرُ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3BADEA-DAF4-96AF-58C0-428FC558E4C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606484"/>
            <a:ext cx="12192000" cy="182880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Trust and confess</a:t>
            </a:r>
          </a:p>
          <a:p>
            <a:r>
              <a:rPr lang="en-US" dirty="0"/>
              <a:t>Do not give room for doubt</a:t>
            </a:r>
          </a:p>
          <a:p>
            <a:r>
              <a:rPr lang="en-US" dirty="0"/>
              <a:t>He will forgive your sins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D3AD6ED-A2FE-FC97-BD86-5B84A021539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1993740"/>
            <a:ext cx="12192000" cy="2514600"/>
          </a:xfrm>
        </p:spPr>
        <p:txBody>
          <a:bodyPr>
            <a:noAutofit/>
          </a:bodyPr>
          <a:lstStyle/>
          <a:p>
            <a:r>
              <a:rPr lang="en-US" dirty="0" err="1"/>
              <a:t>Thiq</a:t>
            </a:r>
            <a:r>
              <a:rPr lang="en-US" dirty="0"/>
              <a:t> </a:t>
            </a:r>
            <a:r>
              <a:rPr lang="en-US" dirty="0" err="1"/>
              <a:t>wa`Tarif</a:t>
            </a:r>
            <a:r>
              <a:rPr lang="en-US" dirty="0"/>
              <a:t> </a:t>
            </a:r>
            <a:r>
              <a:rPr lang="en-US" dirty="0" err="1"/>
              <a:t>liShakki</a:t>
            </a:r>
            <a:r>
              <a:rPr lang="en-US" dirty="0"/>
              <a:t> </a:t>
            </a:r>
            <a:r>
              <a:rPr lang="en-US" dirty="0" err="1"/>
              <a:t>Jafnan</a:t>
            </a:r>
            <a:r>
              <a:rPr lang="en-US" dirty="0"/>
              <a:t> </a:t>
            </a:r>
            <a:r>
              <a:rPr lang="en-US" dirty="0" err="1"/>
              <a:t>Lā</a:t>
            </a:r>
            <a:r>
              <a:rPr lang="en-US" dirty="0"/>
              <a:t> Tariff</a:t>
            </a:r>
          </a:p>
          <a:p>
            <a:r>
              <a:rPr lang="en-US" dirty="0" err="1"/>
              <a:t>Khaṭāyāka</a:t>
            </a:r>
            <a:r>
              <a:rPr lang="en-US" dirty="0"/>
              <a:t> </a:t>
            </a:r>
            <a:r>
              <a:rPr lang="en-US" dirty="0" err="1"/>
              <a:t>Tughfaru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695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934FC9-42FD-26E0-C6C7-340928A8FF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F963E9-EF22-FAC8-975C-97B6FC617D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SA" dirty="0"/>
              <a:t>تَعالَ لِيسوعَ يُريحُ </a:t>
            </a:r>
            <a:r>
              <a:rPr lang="ar-SA" dirty="0" err="1"/>
              <a:t>التَعابى</a:t>
            </a:r>
            <a:br>
              <a:rPr lang="ar-SA" dirty="0"/>
            </a:br>
            <a:r>
              <a:rPr lang="ar-SA" dirty="0"/>
              <a:t>يُخَفِّفُ الـمَصابَ ويُحْيي مَوْتَ التُراب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AFFCEB-D458-F887-EF53-C5B661AC0BC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606484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Come to Jesus, He saves the hopeless</a:t>
            </a:r>
            <a:br>
              <a:rPr lang="en-US" dirty="0"/>
            </a:br>
            <a:r>
              <a:rPr lang="en-US" dirty="0"/>
              <a:t>He heals the broken and calms the restless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0037CE4-59EB-1028-9F0B-CFC2AAE36F8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1993740"/>
            <a:ext cx="12192000" cy="2514600"/>
          </a:xfrm>
        </p:spPr>
        <p:txBody>
          <a:bodyPr>
            <a:noAutofit/>
          </a:bodyPr>
          <a:lstStyle/>
          <a:p>
            <a:r>
              <a:rPr lang="en-US" dirty="0" err="1"/>
              <a:t>Ta`āla</a:t>
            </a:r>
            <a:r>
              <a:rPr lang="en-US" dirty="0"/>
              <a:t> </a:t>
            </a:r>
            <a:r>
              <a:rPr lang="en-US" dirty="0" err="1"/>
              <a:t>liYasū`a</a:t>
            </a:r>
            <a:r>
              <a:rPr lang="en-US" dirty="0"/>
              <a:t> </a:t>
            </a:r>
            <a:r>
              <a:rPr lang="en-US" dirty="0" err="1"/>
              <a:t>Yurīḥu</a:t>
            </a:r>
            <a:r>
              <a:rPr lang="en-US" dirty="0"/>
              <a:t> Ta`</a:t>
            </a:r>
            <a:r>
              <a:rPr lang="ar-SA" dirty="0" err="1"/>
              <a:t>ā</a:t>
            </a:r>
            <a:r>
              <a:rPr lang="en-US" dirty="0"/>
              <a:t>b</a:t>
            </a:r>
            <a:r>
              <a:rPr lang="ar-SA" dirty="0" err="1"/>
              <a:t>ā</a:t>
            </a:r>
            <a:r>
              <a:rPr lang="en-US" dirty="0"/>
              <a:t> </a:t>
            </a:r>
          </a:p>
          <a:p>
            <a:r>
              <a:rPr lang="en-US" dirty="0" err="1"/>
              <a:t>YukhaffifuL</a:t>
            </a:r>
            <a:r>
              <a:rPr lang="en-US" dirty="0"/>
              <a:t> </a:t>
            </a:r>
            <a:r>
              <a:rPr lang="en-US" dirty="0" err="1"/>
              <a:t>Maṣāba</a:t>
            </a:r>
            <a:r>
              <a:rPr lang="en-US" dirty="0"/>
              <a:t> </a:t>
            </a:r>
            <a:r>
              <a:rPr lang="en-US" dirty="0" err="1"/>
              <a:t>waYuḥyī</a:t>
            </a:r>
            <a:r>
              <a:rPr lang="en-US" dirty="0"/>
              <a:t> </a:t>
            </a:r>
            <a:r>
              <a:rPr lang="en-US" dirty="0" err="1"/>
              <a:t>Mawta</a:t>
            </a:r>
            <a:r>
              <a:rPr lang="en-US" dirty="0"/>
              <a:t> </a:t>
            </a:r>
            <a:r>
              <a:rPr lang="en-US" dirty="0" err="1"/>
              <a:t>Turāb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7535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F9FF9B-7825-9F5F-D7DA-DAD39F5A29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C9DF34-4A88-8280-4335-013D10AD24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SA" dirty="0"/>
              <a:t>تَعالَ لِيسوعَ هُوَ الراعي والبابَ</a:t>
            </a:r>
            <a:br>
              <a:rPr lang="ar-SA" dirty="0"/>
            </a:br>
            <a:r>
              <a:rPr lang="ar-SA" dirty="0"/>
              <a:t>تَعالَ اسْتَرِحْ وَضَعْ حِمْلَكَ عَلَيْهِ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934B43-9F61-AC0A-C579-7EDFF99A737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606484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Come to Jesus the King of all nations</a:t>
            </a:r>
            <a:br>
              <a:rPr lang="en-US" dirty="0"/>
            </a:br>
            <a:r>
              <a:rPr lang="en-US" dirty="0"/>
              <a:t>Come to Him He will receive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159B0F-13D9-46F3-D52B-5AA54113BDB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1993740"/>
            <a:ext cx="12192000" cy="2514600"/>
          </a:xfrm>
        </p:spPr>
        <p:txBody>
          <a:bodyPr>
            <a:noAutofit/>
          </a:bodyPr>
          <a:lstStyle/>
          <a:p>
            <a:r>
              <a:rPr lang="en-US" dirty="0" err="1"/>
              <a:t>Ta`āla</a:t>
            </a:r>
            <a:r>
              <a:rPr lang="en-US" dirty="0"/>
              <a:t> </a:t>
            </a:r>
            <a:r>
              <a:rPr lang="en-US" dirty="0" err="1"/>
              <a:t>liYasū`a</a:t>
            </a:r>
            <a:r>
              <a:rPr lang="en-US" dirty="0"/>
              <a:t> Huwa </a:t>
            </a:r>
            <a:r>
              <a:rPr lang="en-US" dirty="0" err="1"/>
              <a:t>Rrā`ī</a:t>
            </a:r>
            <a:r>
              <a:rPr lang="en-US" dirty="0"/>
              <a:t> </a:t>
            </a:r>
            <a:r>
              <a:rPr lang="en-US" dirty="0" err="1"/>
              <a:t>waL</a:t>
            </a:r>
            <a:r>
              <a:rPr lang="en-US" dirty="0"/>
              <a:t> </a:t>
            </a:r>
            <a:r>
              <a:rPr lang="en-US" dirty="0" err="1"/>
              <a:t>Bāba</a:t>
            </a:r>
            <a:endParaRPr lang="en-US" dirty="0"/>
          </a:p>
          <a:p>
            <a:r>
              <a:rPr lang="en-US" dirty="0" err="1"/>
              <a:t>Ta`āla</a:t>
            </a:r>
            <a:r>
              <a:rPr lang="en-US" dirty="0"/>
              <a:t> </a:t>
            </a:r>
            <a:r>
              <a:rPr lang="en-US" dirty="0" err="1"/>
              <a:t>Stariḥ</a:t>
            </a:r>
            <a:r>
              <a:rPr lang="en-US" dirty="0"/>
              <a:t> </a:t>
            </a:r>
            <a:r>
              <a:rPr lang="en-US" dirty="0" err="1"/>
              <a:t>waḌa</a:t>
            </a:r>
            <a:r>
              <a:rPr lang="en-US" dirty="0"/>
              <a:t>` </a:t>
            </a:r>
            <a:r>
              <a:rPr lang="en-US" dirty="0" err="1"/>
              <a:t>Ḥimlaka</a:t>
            </a:r>
            <a:r>
              <a:rPr lang="en-US" dirty="0"/>
              <a:t> `</a:t>
            </a:r>
            <a:r>
              <a:rPr lang="en-US" dirty="0" err="1"/>
              <a:t>Alayh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5219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F827D0-CD5D-19CA-7BFD-5253572B4E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5F1BD0-4DE9-CC2F-1D1B-94E1D21467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n-US" sz="5400" dirty="0"/>
              <a:t>Broken afraid, trapped in your ways</a:t>
            </a:r>
            <a:br>
              <a:rPr lang="en-US" sz="5400" dirty="0"/>
            </a:br>
            <a:r>
              <a:rPr lang="en-US" sz="5400" dirty="0"/>
              <a:t>you cannot escape from your sinful shame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253DA5-2B0C-3F31-9C85-2552DE37B48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3348762"/>
            <a:ext cx="11887200" cy="2137637"/>
          </a:xfrm>
        </p:spPr>
        <p:txBody>
          <a:bodyPr>
            <a:noAutofit/>
          </a:bodyPr>
          <a:lstStyle/>
          <a:p>
            <a:r>
              <a:rPr lang="ar-SA" dirty="0"/>
              <a:t>هَلْ تَعْثُرُ بِتِلْكَ الخَطواتْ</a:t>
            </a:r>
            <a:br>
              <a:rPr lang="ar-SA" dirty="0"/>
            </a:br>
            <a:r>
              <a:rPr lang="ar-SA" dirty="0" err="1"/>
              <a:t>إِلْجَأْ</a:t>
            </a:r>
            <a:r>
              <a:rPr lang="ar-SA" dirty="0"/>
              <a:t> لِيَسوعَ هُو النَّواة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0068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543575-0547-E182-42A6-052EA8239E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BC32E7-F289-68BA-F9F9-8FC2A0032E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n-US" sz="5400" dirty="0"/>
              <a:t>Speak to the King for He'll surely receive</a:t>
            </a:r>
            <a:br>
              <a:rPr lang="en-US" sz="5400" dirty="0"/>
            </a:br>
            <a:r>
              <a:rPr lang="en-US" sz="5400" dirty="0"/>
              <a:t>Yes He will set you free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FA430F-4F40-FF6F-822C-C572D18204B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3348762"/>
            <a:ext cx="11887200" cy="2137637"/>
          </a:xfrm>
        </p:spPr>
        <p:txBody>
          <a:bodyPr>
            <a:noAutofit/>
          </a:bodyPr>
          <a:lstStyle/>
          <a:p>
            <a:r>
              <a:rPr lang="ar-SA" dirty="0"/>
              <a:t>تُبْ واكْتَشِفْ حَنانَهُ واسْتَشِفّْ</a:t>
            </a:r>
            <a:br>
              <a:rPr lang="ar-SA" dirty="0"/>
            </a:br>
            <a:r>
              <a:rPr lang="ar-SA" dirty="0"/>
              <a:t>بِخَلاصِهِ تُخْبِرُ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2119098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54BD07-F0AD-88B1-53DF-0430E62702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82E338-D688-FD63-E6E7-19915104F4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n-US" sz="5400" dirty="0"/>
              <a:t>Come to Jesus, He saves the hopeless</a:t>
            </a:r>
            <a:br>
              <a:rPr lang="en-US" sz="5400" dirty="0"/>
            </a:br>
            <a:r>
              <a:rPr lang="en-US" sz="5400" dirty="0"/>
              <a:t>He heals the broken and calms the restless</a:t>
            </a:r>
            <a:endParaRPr lang="en-US" sz="5400" dirty="0">
              <a:solidFill>
                <a:srgbClr val="FF0000"/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667B0C5-DEE1-43E9-20C7-67419DEE067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3348762"/>
            <a:ext cx="11887200" cy="2137637"/>
          </a:xfrm>
        </p:spPr>
        <p:txBody>
          <a:bodyPr>
            <a:noAutofit/>
          </a:bodyPr>
          <a:lstStyle/>
          <a:p>
            <a:r>
              <a:rPr lang="ar-SA" dirty="0"/>
              <a:t>تَعالَ لِيسوعَ يُريحُ التَعَبَ</a:t>
            </a:r>
            <a:br>
              <a:rPr lang="ar-SA" dirty="0"/>
            </a:br>
            <a:r>
              <a:rPr lang="ar-SA" dirty="0"/>
              <a:t>يُخَفِّفُ الـمَصابَ ويُحْيي مَوْتَ التُراب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4268586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5A9570-AC4B-6DCD-24DF-76D5B4F434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AB38E3-9B12-4C2C-C0D1-50C7A35D76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n-US" sz="5400" dirty="0"/>
              <a:t>Come to Jesus the King of all nations</a:t>
            </a:r>
            <a:br>
              <a:rPr lang="en-US" sz="5400" dirty="0"/>
            </a:br>
            <a:r>
              <a:rPr lang="en-US" sz="5400" dirty="0"/>
              <a:t>Come to Him He will receive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B2240EA-5964-4991-E928-3AC33CF6C57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3348762"/>
            <a:ext cx="11887200" cy="2137637"/>
          </a:xfrm>
        </p:spPr>
        <p:txBody>
          <a:bodyPr>
            <a:noAutofit/>
          </a:bodyPr>
          <a:lstStyle/>
          <a:p>
            <a:r>
              <a:rPr lang="ar-SA" dirty="0"/>
              <a:t>تَعالَ لِيسوعَ هُوَ الراعي والبابَ</a:t>
            </a:r>
            <a:br>
              <a:rPr lang="ar-SA" dirty="0"/>
            </a:br>
            <a:r>
              <a:rPr lang="ar-SA" dirty="0"/>
              <a:t>تَعالَ اسْتَرِحْ وَضَعْ حِمْلَكَ عَلَيْهِ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440237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20C625-EADF-020F-562A-7739E428CE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6536F-1151-EF02-AC4A-BD8FAB13D0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SA" dirty="0"/>
              <a:t>هَلْ تَعْثُرُ بِتِلْكَ الخَطواتْ</a:t>
            </a:r>
            <a:br>
              <a:rPr lang="ar-SA" dirty="0"/>
            </a:br>
            <a:r>
              <a:rPr lang="ar-SA" dirty="0" err="1"/>
              <a:t>إِلْجَأْ</a:t>
            </a:r>
            <a:r>
              <a:rPr lang="ar-SA" dirty="0"/>
              <a:t> لِيَسوع هُو النَّواة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B9EC40-421D-8E53-CF7B-19F136BF099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606484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Are you tripping?</a:t>
            </a:r>
          </a:p>
          <a:p>
            <a:r>
              <a:rPr lang="en-US" dirty="0"/>
              <a:t>Come to Jesus He is the way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BBA415-D731-855A-9D91-6EB0B5D5AF0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1993740"/>
            <a:ext cx="12192000" cy="2514600"/>
          </a:xfrm>
        </p:spPr>
        <p:txBody>
          <a:bodyPr>
            <a:noAutofit/>
          </a:bodyPr>
          <a:lstStyle/>
          <a:p>
            <a:r>
              <a:rPr lang="en-US" dirty="0"/>
              <a:t>Hal </a:t>
            </a:r>
            <a:r>
              <a:rPr lang="en-US" dirty="0" err="1"/>
              <a:t>Ta`thuru</a:t>
            </a:r>
            <a:r>
              <a:rPr lang="en-US" dirty="0"/>
              <a:t> </a:t>
            </a:r>
            <a:r>
              <a:rPr lang="en-US" dirty="0" err="1"/>
              <a:t>biTilkaL</a:t>
            </a:r>
            <a:r>
              <a:rPr lang="en-US" dirty="0"/>
              <a:t> </a:t>
            </a:r>
            <a:r>
              <a:rPr lang="en-US" dirty="0" err="1"/>
              <a:t>Khaṭawāt</a:t>
            </a:r>
            <a:endParaRPr lang="en-US" dirty="0"/>
          </a:p>
          <a:p>
            <a:r>
              <a:rPr lang="en-US" dirty="0"/>
              <a:t>‘Elja’ </a:t>
            </a:r>
            <a:r>
              <a:rPr lang="en-US" dirty="0" err="1"/>
              <a:t>liYasū</a:t>
            </a:r>
            <a:r>
              <a:rPr lang="en-US" dirty="0"/>
              <a:t> Huwa </a:t>
            </a:r>
            <a:r>
              <a:rPr lang="en-US" dirty="0" err="1"/>
              <a:t>Nuwāt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1141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027B97-387C-3B95-D207-D6307400DB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0CEED6-9AF3-DAFE-2C84-050574F8B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SA" dirty="0"/>
              <a:t>تُبْ واكْتَشِفْ حَنانَهُ واسْتَشِفّْ</a:t>
            </a:r>
            <a:br>
              <a:rPr lang="ar-SA" dirty="0"/>
            </a:br>
            <a:r>
              <a:rPr lang="ar-SA" dirty="0"/>
              <a:t>بِخَلاصِهِ تُخْبِرُ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A53AE1-4785-8BD1-6D38-033D2238812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606484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Confess and experience His compassion</a:t>
            </a:r>
          </a:p>
          <a:p>
            <a:r>
              <a:rPr lang="en-US" dirty="0"/>
              <a:t>You will speak about His salvation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86DB35-EE33-E9E2-FEE9-2D59A197DF1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1993740"/>
            <a:ext cx="12192000" cy="2514600"/>
          </a:xfrm>
        </p:spPr>
        <p:txBody>
          <a:bodyPr>
            <a:noAutofit/>
          </a:bodyPr>
          <a:lstStyle/>
          <a:p>
            <a:r>
              <a:rPr lang="en-US" dirty="0"/>
              <a:t>Tub </a:t>
            </a:r>
            <a:r>
              <a:rPr lang="en-US" dirty="0" err="1"/>
              <a:t>waKtashif</a:t>
            </a:r>
            <a:r>
              <a:rPr lang="en-US" dirty="0"/>
              <a:t> </a:t>
            </a:r>
            <a:r>
              <a:rPr lang="en-US" dirty="0" err="1"/>
              <a:t>Ḥanānahu</a:t>
            </a:r>
            <a:r>
              <a:rPr lang="en-US" dirty="0"/>
              <a:t> </a:t>
            </a:r>
            <a:r>
              <a:rPr lang="en-US" dirty="0" err="1"/>
              <a:t>waStashiff</a:t>
            </a:r>
            <a:endParaRPr lang="en-US" dirty="0"/>
          </a:p>
          <a:p>
            <a:r>
              <a:rPr lang="en-US" dirty="0" err="1"/>
              <a:t>biKhalāṣihi</a:t>
            </a:r>
            <a:r>
              <a:rPr lang="en-US" dirty="0"/>
              <a:t> </a:t>
            </a:r>
            <a:r>
              <a:rPr lang="en-US" dirty="0" err="1"/>
              <a:t>Tukhbiru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8780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769FDB-C8F2-0A94-531C-01B2140EA0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0460B6-717C-63F4-16A7-C5AE858095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SA" dirty="0"/>
              <a:t>تَعالَ لِيسوعَ يُريحُ </a:t>
            </a:r>
            <a:r>
              <a:rPr lang="ar-SA" dirty="0" err="1"/>
              <a:t>التَعابى</a:t>
            </a:r>
            <a:br>
              <a:rPr lang="ar-SA" dirty="0"/>
            </a:br>
            <a:r>
              <a:rPr lang="ar-SA" dirty="0"/>
              <a:t>يُخَفِّفُ الـمَصابَ ويُحْيي مَوْتَ التُراب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992246-2211-41B2-39EB-5165D9240C1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606484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Come to Jesus, He saves the hopeless</a:t>
            </a:r>
            <a:br>
              <a:rPr lang="en-US" dirty="0"/>
            </a:br>
            <a:r>
              <a:rPr lang="en-US" dirty="0"/>
              <a:t>He heals the broken and calms the restless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FED70F-D420-CC25-5639-FFA2CD55AB4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1993740"/>
            <a:ext cx="12192000" cy="2514600"/>
          </a:xfrm>
        </p:spPr>
        <p:txBody>
          <a:bodyPr>
            <a:noAutofit/>
          </a:bodyPr>
          <a:lstStyle/>
          <a:p>
            <a:r>
              <a:rPr lang="en-US" dirty="0" err="1"/>
              <a:t>Ta`āla</a:t>
            </a:r>
            <a:r>
              <a:rPr lang="en-US" dirty="0"/>
              <a:t> </a:t>
            </a:r>
            <a:r>
              <a:rPr lang="en-US" dirty="0" err="1"/>
              <a:t>liYasū`a</a:t>
            </a:r>
            <a:r>
              <a:rPr lang="en-US" dirty="0"/>
              <a:t> </a:t>
            </a:r>
            <a:r>
              <a:rPr lang="en-US" dirty="0" err="1"/>
              <a:t>Yurīḥu</a:t>
            </a:r>
            <a:r>
              <a:rPr lang="en-US" dirty="0"/>
              <a:t> Ta`</a:t>
            </a:r>
            <a:r>
              <a:rPr lang="ar-SA" dirty="0" err="1"/>
              <a:t>ā</a:t>
            </a:r>
            <a:r>
              <a:rPr lang="en-US" dirty="0"/>
              <a:t>b</a:t>
            </a:r>
            <a:r>
              <a:rPr lang="ar-SA" dirty="0" err="1"/>
              <a:t>ā</a:t>
            </a:r>
            <a:r>
              <a:rPr lang="en-US" dirty="0"/>
              <a:t> </a:t>
            </a:r>
          </a:p>
          <a:p>
            <a:r>
              <a:rPr lang="en-US" dirty="0" err="1"/>
              <a:t>YukhaffifuL</a:t>
            </a:r>
            <a:r>
              <a:rPr lang="en-US" dirty="0"/>
              <a:t> </a:t>
            </a:r>
            <a:r>
              <a:rPr lang="en-US" dirty="0" err="1"/>
              <a:t>Maṣāba</a:t>
            </a:r>
            <a:r>
              <a:rPr lang="en-US" dirty="0"/>
              <a:t> </a:t>
            </a:r>
            <a:r>
              <a:rPr lang="en-US" dirty="0" err="1"/>
              <a:t>waYuḥyī</a:t>
            </a:r>
            <a:r>
              <a:rPr lang="en-US" dirty="0"/>
              <a:t> </a:t>
            </a:r>
            <a:r>
              <a:rPr lang="en-US" dirty="0" err="1"/>
              <a:t>Mawta</a:t>
            </a:r>
            <a:r>
              <a:rPr lang="en-US" dirty="0"/>
              <a:t> </a:t>
            </a:r>
            <a:r>
              <a:rPr lang="en-US" dirty="0" err="1"/>
              <a:t>Turāb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682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747074-F13D-4BBC-6598-D1CA4A946C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760887-5602-8AAF-18B2-763EAA2585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SA" dirty="0"/>
              <a:t>تَعالَ لِيسوعَ هُوَ الراعي والبابَ</a:t>
            </a:r>
            <a:br>
              <a:rPr lang="ar-SA" dirty="0"/>
            </a:br>
            <a:r>
              <a:rPr lang="ar-SA" dirty="0"/>
              <a:t>تَعالَ اسْتَرِحْ وَضَعْ حِمْلَكَ عَلَيْهِ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CF7425-21FC-8F46-0E23-A213341834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606484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Come to Jesus the King of all nations</a:t>
            </a:r>
            <a:br>
              <a:rPr lang="en-US" dirty="0"/>
            </a:br>
            <a:r>
              <a:rPr lang="en-US" dirty="0"/>
              <a:t>Come to Him He will receive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121FCDC-5C8C-16D5-38F1-4DED8EAC5E4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1993740"/>
            <a:ext cx="12192000" cy="2514600"/>
          </a:xfrm>
        </p:spPr>
        <p:txBody>
          <a:bodyPr>
            <a:noAutofit/>
          </a:bodyPr>
          <a:lstStyle/>
          <a:p>
            <a:r>
              <a:rPr lang="en-US" dirty="0" err="1"/>
              <a:t>Ta`āla</a:t>
            </a:r>
            <a:r>
              <a:rPr lang="en-US" dirty="0"/>
              <a:t> </a:t>
            </a:r>
            <a:r>
              <a:rPr lang="en-US" dirty="0" err="1"/>
              <a:t>liYasū`a</a:t>
            </a:r>
            <a:r>
              <a:rPr lang="en-US" dirty="0"/>
              <a:t> Huwa </a:t>
            </a:r>
            <a:r>
              <a:rPr lang="en-US" dirty="0" err="1"/>
              <a:t>Rrā`ī</a:t>
            </a:r>
            <a:r>
              <a:rPr lang="en-US" dirty="0"/>
              <a:t> </a:t>
            </a:r>
            <a:r>
              <a:rPr lang="en-US" dirty="0" err="1"/>
              <a:t>waL</a:t>
            </a:r>
            <a:r>
              <a:rPr lang="en-US" dirty="0"/>
              <a:t> </a:t>
            </a:r>
            <a:r>
              <a:rPr lang="en-US" dirty="0" err="1"/>
              <a:t>Bāba</a:t>
            </a:r>
            <a:endParaRPr lang="en-US" dirty="0"/>
          </a:p>
          <a:p>
            <a:r>
              <a:rPr lang="en-US" dirty="0" err="1"/>
              <a:t>Ta`āla</a:t>
            </a:r>
            <a:r>
              <a:rPr lang="en-US" dirty="0"/>
              <a:t> </a:t>
            </a:r>
            <a:r>
              <a:rPr lang="en-US" dirty="0" err="1"/>
              <a:t>Stariḥ</a:t>
            </a:r>
            <a:r>
              <a:rPr lang="en-US" dirty="0"/>
              <a:t> </a:t>
            </a:r>
            <a:r>
              <a:rPr lang="en-US" dirty="0" err="1"/>
              <a:t>waḌa</a:t>
            </a:r>
            <a:r>
              <a:rPr lang="en-US" dirty="0"/>
              <a:t>` </a:t>
            </a:r>
            <a:r>
              <a:rPr lang="en-US" dirty="0" err="1"/>
              <a:t>Ḥimlaka</a:t>
            </a:r>
            <a:r>
              <a:rPr lang="en-US" dirty="0"/>
              <a:t> `</a:t>
            </a:r>
            <a:r>
              <a:rPr lang="en-US" dirty="0" err="1"/>
              <a:t>Alayh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1168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96E3D6-42C7-9D74-4005-07017AACE0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BF699-919F-D3B1-14B3-31A9DBBA94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n-US" sz="5400" dirty="0"/>
              <a:t>Come to Jesus, He saves the hopeless</a:t>
            </a:r>
            <a:br>
              <a:rPr lang="en-US" sz="5400" dirty="0"/>
            </a:br>
            <a:r>
              <a:rPr lang="en-US" sz="5400" dirty="0"/>
              <a:t>He heals the broken and calms the restless</a:t>
            </a:r>
            <a:endParaRPr lang="en-US" sz="5400" dirty="0">
              <a:solidFill>
                <a:srgbClr val="FF0000"/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56FB27-84E5-18C7-EA47-1AFFEC1CB4F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3348762"/>
            <a:ext cx="11887200" cy="2137637"/>
          </a:xfrm>
        </p:spPr>
        <p:txBody>
          <a:bodyPr>
            <a:noAutofit/>
          </a:bodyPr>
          <a:lstStyle/>
          <a:p>
            <a:r>
              <a:rPr lang="ar-SA" dirty="0"/>
              <a:t>تَعالَ لِيسوعَ يُريحُ التَعَبَ</a:t>
            </a:r>
            <a:br>
              <a:rPr lang="ar-SA" dirty="0"/>
            </a:br>
            <a:r>
              <a:rPr lang="ar-SA" dirty="0"/>
              <a:t>يُخَفِّفُ الـمَصابَ ويُحْيي مَوْتَ التُراب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1859409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95C660-8FA8-5D5A-0122-FE630F25A7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90B7E0-7FA2-234F-459F-C25FBC401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n-US" sz="5400" dirty="0"/>
              <a:t>Come to Jesus the King of all nations</a:t>
            </a:r>
            <a:br>
              <a:rPr lang="en-US" sz="5400" dirty="0"/>
            </a:br>
            <a:r>
              <a:rPr lang="en-US" sz="5400" dirty="0"/>
              <a:t>Come to Him He will receive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0D273C-2A7E-B911-28C3-E992792A48A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3348762"/>
            <a:ext cx="11887200" cy="2137637"/>
          </a:xfrm>
        </p:spPr>
        <p:txBody>
          <a:bodyPr>
            <a:noAutofit/>
          </a:bodyPr>
          <a:lstStyle/>
          <a:p>
            <a:r>
              <a:rPr lang="ar-SA" dirty="0"/>
              <a:t>تَعالَ لِيسوعَ هُوَ الراعي والبابَ</a:t>
            </a:r>
            <a:br>
              <a:rPr lang="ar-SA" dirty="0"/>
            </a:br>
            <a:r>
              <a:rPr lang="ar-SA" dirty="0"/>
              <a:t>تَعالَ اسْتَرِحْ وَضَعْ حِمْلَكَ عَلَيْهِ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3873343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36A5BF-FA52-36F3-3B44-053C6584B0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A8274B-25CE-8E5E-07D2-22699319A6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n-US" sz="5400" dirty="0"/>
              <a:t>Come to Him </a:t>
            </a:r>
            <a:br>
              <a:rPr lang="ar-SA" sz="5400" dirty="0"/>
            </a:br>
            <a:r>
              <a:rPr lang="en-US" sz="5400" dirty="0"/>
              <a:t>Come and believe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BD1D882-B0BB-2D0E-6415-787DF901EFE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3348762"/>
            <a:ext cx="11887200" cy="2137637"/>
          </a:xfrm>
        </p:spPr>
        <p:txBody>
          <a:bodyPr>
            <a:noAutofit/>
          </a:bodyPr>
          <a:lstStyle/>
          <a:p>
            <a:pPr marL="0" indent="0" algn="ctr" defTabSz="457200" rtl="1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ar-SA" sz="6600" dirty="0"/>
              <a:t>تعالَ </a:t>
            </a:r>
            <a:r>
              <a:rPr lang="ar-SA" dirty="0"/>
              <a:t>إليه</a:t>
            </a:r>
          </a:p>
          <a:p>
            <a:pPr marL="0" indent="0" algn="ctr" defTabSz="457200" rtl="1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ar-SA" dirty="0"/>
              <a:t>تعالُ وآمن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1947162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71383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532</TotalTime>
  <Words>492</Words>
  <Application>Microsoft Macintosh PowerPoint</Application>
  <PresentationFormat>Widescreen</PresentationFormat>
  <Paragraphs>58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Aptos</vt:lpstr>
      <vt:lpstr>Arial</vt:lpstr>
      <vt:lpstr>Calibri</vt:lpstr>
      <vt:lpstr>Calibri Light</vt:lpstr>
      <vt:lpstr>Times New Roman</vt:lpstr>
      <vt:lpstr>5_Office Theme</vt:lpstr>
      <vt:lpstr>تَعالَ لِيسوعَ</vt:lpstr>
      <vt:lpstr>هَلْ تَبْحَثُ وَسْطَ الأَحْوالْ آمِنْ بِيَسوعْ يُلْغِي المُحالْ</vt:lpstr>
      <vt:lpstr>ثِقْ وَاعْتَرِفْ لِلشَكِّ جَفْنًا لا تَرِفّْ خَطاياكَ تُغفَرُ</vt:lpstr>
      <vt:lpstr>تَعالَ لِيسوعَ يُريحُ التَعابى يُخَفِّفُ الـمَصابَ ويُحْيي مَوْتَ التُراب</vt:lpstr>
      <vt:lpstr>تَعالَ لِيسوعَ هُوَ الراعي والبابَ تَعالَ اسْتَرِحْ وَضَعْ حِمْلَكَ عَلَيْهِ</vt:lpstr>
      <vt:lpstr>Broken afraid, trapped in your ways you cannot escape from your sinful shame</vt:lpstr>
      <vt:lpstr>Speak to the King for He'll surely receive Yes He will set you free</vt:lpstr>
      <vt:lpstr>Come to Jesus, He saves the hopeless He heals the broken and calms the restless</vt:lpstr>
      <vt:lpstr>Come to Jesus the King of all nations Come to Him He will receive</vt:lpstr>
      <vt:lpstr>هَلْ تَعْثُرُ بِتِلْكَ الخَطواتْ إِلْجَأْ لِيَسوع هُو النَّواة</vt:lpstr>
      <vt:lpstr>تُبْ واكْتَشِفْ حَنانَهُ واسْتَشِفّْ بِخَلاصِهِ تُخْبِرُ</vt:lpstr>
      <vt:lpstr>تَعالَ لِيسوعَ يُريحُ التَعابى يُخَفِّفُ الـمَصابَ ويُحْيي مَوْتَ التُراب</vt:lpstr>
      <vt:lpstr>تَعالَ لِيسوعَ هُوَ الراعي والبابَ تَعالَ اسْتَرِحْ وَضَعْ حِمْلَكَ عَلَيْهِ</vt:lpstr>
      <vt:lpstr>Come to Jesus, He saves the hopeless He heals the broken and calms the restless</vt:lpstr>
      <vt:lpstr>Come to Jesus the King of all nations Come to Him He will receive</vt:lpstr>
      <vt:lpstr>Come to Him  Come and believe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Nizar Fares</dc:creator>
  <cp:lastModifiedBy>Nizar Fares</cp:lastModifiedBy>
  <cp:revision>10</cp:revision>
  <dcterms:created xsi:type="dcterms:W3CDTF">2025-09-06T17:49:28Z</dcterms:created>
  <dcterms:modified xsi:type="dcterms:W3CDTF">2026-01-09T15:33:12Z</dcterms:modified>
</cp:coreProperties>
</file>